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60" r:id="rId18"/>
  </p:sldIdLst>
  <p:sldSz cx="14097000" cy="7934325"/>
  <p:notesSz cx="6797675" cy="9926638"/>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Без стилю та сі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0"/>
  </p:normalViewPr>
  <p:slideViewPr>
    <p:cSldViewPr snapToGrid="0" snapToObjects="1">
      <p:cViewPr varScale="1">
        <p:scale>
          <a:sx n="99" d="100"/>
          <a:sy n="99" d="100"/>
        </p:scale>
        <p:origin x="4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8D06C4-6C64-47E6-9551-1276D4160837}" type="doc">
      <dgm:prSet loTypeId="urn:microsoft.com/office/officeart/2008/layout/HalfCircleOrganizationChart" loCatId="hierarchy" qsTypeId="urn:microsoft.com/office/officeart/2005/8/quickstyle/simple4" qsCatId="simple" csTypeId="urn:microsoft.com/office/officeart/2005/8/colors/colorful3" csCatId="colorful" phldr="1"/>
      <dgm:spPr/>
      <dgm:t>
        <a:bodyPr/>
        <a:lstStyle/>
        <a:p>
          <a:endParaRPr lang="uk-UA"/>
        </a:p>
      </dgm:t>
    </dgm:pt>
    <dgm:pt modelId="{D9934CD7-8D21-4626-98A0-D6E54222CF26}" type="asst">
      <dgm:prSet phldrT="[Текст]" custT="1"/>
      <dgm:spPr>
        <a:xfrm>
          <a:off x="3097647" y="453577"/>
          <a:ext cx="5015629" cy="1605001"/>
        </a:xfrm>
        <a:prstGeom prst="rect">
          <a:avLst/>
        </a:prstGeom>
      </dgm:spPr>
      <dgm:t>
        <a:bodyPr/>
        <a:lstStyle/>
        <a:p>
          <a:r>
            <a:rPr lang="uk-UA" sz="3200" dirty="0">
              <a:solidFill>
                <a:schemeClr val="accent5">
                  <a:lumMod val="50000"/>
                </a:schemeClr>
              </a:solidFill>
              <a:latin typeface="+mn-lt"/>
              <a:ea typeface="+mn-ea"/>
              <a:cs typeface="+mn-cs"/>
            </a:rPr>
            <a:t>Виборчі фонди</a:t>
          </a:r>
          <a:br>
            <a:rPr lang="uk-UA" sz="3200" dirty="0">
              <a:solidFill>
                <a:schemeClr val="accent5">
                  <a:lumMod val="50000"/>
                </a:schemeClr>
              </a:solidFill>
              <a:latin typeface="+mn-lt"/>
              <a:ea typeface="+mn-ea"/>
              <a:cs typeface="+mn-cs"/>
            </a:rPr>
          </a:br>
          <a:r>
            <a:rPr lang="uk-UA" sz="3200" dirty="0">
              <a:solidFill>
                <a:schemeClr val="accent5">
                  <a:lumMod val="50000"/>
                </a:schemeClr>
              </a:solidFill>
              <a:latin typeface="+mn-lt"/>
              <a:ea typeface="+mn-ea"/>
              <a:cs typeface="+mn-cs"/>
            </a:rPr>
            <a:t> </a:t>
          </a:r>
          <a:r>
            <a:rPr lang="uk-UA" sz="3200" u="sng" dirty="0">
              <a:solidFill>
                <a:schemeClr val="accent5">
                  <a:lumMod val="50000"/>
                </a:schemeClr>
              </a:solidFill>
              <a:latin typeface="+mn-lt"/>
              <a:ea typeface="+mn-ea"/>
              <a:cs typeface="+mn-cs"/>
            </a:rPr>
            <a:t>можуть</a:t>
          </a:r>
          <a:r>
            <a:rPr lang="uk-UA" sz="3200" dirty="0">
              <a:solidFill>
                <a:schemeClr val="accent5">
                  <a:lumMod val="50000"/>
                </a:schemeClr>
              </a:solidFill>
              <a:latin typeface="+mn-lt"/>
              <a:ea typeface="+mn-ea"/>
              <a:cs typeface="+mn-cs"/>
            </a:rPr>
            <a:t> утворити</a:t>
          </a:r>
        </a:p>
      </dgm:t>
    </dgm:pt>
    <dgm:pt modelId="{2205DBA1-9079-4982-8BD3-B2C7C74D276D}" type="parTrans" cxnId="{0A3338B5-CE37-4B56-82EE-0AA126F272A3}">
      <dgm:prSet/>
      <dgm:spPr/>
      <dgm:t>
        <a:bodyPr/>
        <a:lstStyle/>
        <a:p>
          <a:endParaRPr lang="uk-UA"/>
        </a:p>
      </dgm:t>
    </dgm:pt>
    <dgm:pt modelId="{F3A75AB8-EB02-4C7A-928A-2BC0FF055C17}" type="sibTrans" cxnId="{0A3338B5-CE37-4B56-82EE-0AA126F272A3}">
      <dgm:prSet/>
      <dgm:spPr/>
      <dgm:t>
        <a:bodyPr/>
        <a:lstStyle/>
        <a:p>
          <a:endParaRPr lang="uk-UA"/>
        </a:p>
      </dgm:t>
    </dgm:pt>
    <dgm:pt modelId="{A75DD4D2-C09F-44FD-8A58-E83AB1C67789}">
      <dgm:prSet phldrT="[Текст]" custT="1"/>
      <dgm:spPr>
        <a:xfrm>
          <a:off x="6132103" y="4014674"/>
          <a:ext cx="5015629" cy="1605001"/>
        </a:xfrm>
        <a:prstGeom prst="rect">
          <a:avLst/>
        </a:prstGeom>
      </dgm:spPr>
      <dgm:t>
        <a:bodyPr/>
        <a:lstStyle/>
        <a:p>
          <a:r>
            <a:rPr lang="uk-UA" sz="2400" dirty="0">
              <a:solidFill>
                <a:schemeClr val="accent5">
                  <a:lumMod val="50000"/>
                </a:schemeClr>
              </a:solidFill>
              <a:latin typeface="+mn-lt"/>
              <a:ea typeface="+mn-ea"/>
              <a:cs typeface="+mn-cs"/>
            </a:rPr>
            <a:t>кандидат </a:t>
          </a:r>
          <a:br>
            <a:rPr lang="uk-UA" sz="2400" dirty="0">
              <a:solidFill>
                <a:schemeClr val="accent5">
                  <a:lumMod val="50000"/>
                </a:schemeClr>
              </a:solidFill>
              <a:latin typeface="+mn-lt"/>
              <a:ea typeface="+mn-ea"/>
              <a:cs typeface="+mn-cs"/>
            </a:rPr>
          </a:br>
          <a:r>
            <a:rPr lang="uk-UA" sz="2400" dirty="0">
              <a:solidFill>
                <a:schemeClr val="accent5">
                  <a:lumMod val="50000"/>
                </a:schemeClr>
              </a:solidFill>
              <a:latin typeface="+mn-lt"/>
              <a:ea typeface="+mn-ea"/>
              <a:cs typeface="+mn-cs"/>
            </a:rPr>
            <a:t>(висунутий місцевою організацією політичної партії, шляхом </a:t>
          </a:r>
          <a:r>
            <a:rPr lang="uk-UA" sz="2400" noProof="0" dirty="0" err="1">
              <a:solidFill>
                <a:schemeClr val="accent5">
                  <a:lumMod val="50000"/>
                </a:schemeClr>
              </a:solidFill>
              <a:latin typeface="+mn-lt"/>
              <a:ea typeface="+mn-ea"/>
              <a:cs typeface="+mn-cs"/>
            </a:rPr>
            <a:t>самовисування</a:t>
          </a:r>
          <a:r>
            <a:rPr lang="uk-UA" sz="2400" dirty="0">
              <a:solidFill>
                <a:schemeClr val="accent5">
                  <a:lumMod val="50000"/>
                </a:schemeClr>
              </a:solidFill>
              <a:latin typeface="+mn-lt"/>
              <a:ea typeface="+mn-ea"/>
              <a:cs typeface="+mn-cs"/>
            </a:rPr>
            <a:t>)</a:t>
          </a:r>
        </a:p>
      </dgm:t>
    </dgm:pt>
    <dgm:pt modelId="{8AB13519-B991-47DA-B90D-E8B118797DCA}" type="sibTrans" cxnId="{607EA8D1-9FF8-440B-8E97-50C956AB30B5}">
      <dgm:prSet/>
      <dgm:spPr/>
      <dgm:t>
        <a:bodyPr/>
        <a:lstStyle/>
        <a:p>
          <a:endParaRPr lang="uk-UA"/>
        </a:p>
      </dgm:t>
    </dgm:pt>
    <dgm:pt modelId="{52E9FE42-6940-4AD6-BBC9-388D2E3D0BCB}" type="parTrans" cxnId="{607EA8D1-9FF8-440B-8E97-50C956AB30B5}">
      <dgm:prSet/>
      <dgm:spPr>
        <a:xfrm>
          <a:off x="5605462" y="2509985"/>
          <a:ext cx="3034456" cy="1053282"/>
        </a:xfrm>
        <a:custGeom>
          <a:avLst/>
          <a:gdLst/>
          <a:ahLst/>
          <a:cxnLst/>
          <a:rect l="0" t="0" r="0" b="0"/>
          <a:pathLst>
            <a:path>
              <a:moveTo>
                <a:pt x="0" y="0"/>
              </a:moveTo>
              <a:lnTo>
                <a:pt x="0" y="526641"/>
              </a:lnTo>
              <a:lnTo>
                <a:pt x="3034456" y="526641"/>
              </a:lnTo>
              <a:lnTo>
                <a:pt x="3034456" y="1053282"/>
              </a:lnTo>
            </a:path>
          </a:pathLst>
        </a:custGeom>
      </dgm:spPr>
      <dgm:t>
        <a:bodyPr/>
        <a:lstStyle/>
        <a:p>
          <a:endParaRPr lang="uk-UA"/>
        </a:p>
      </dgm:t>
    </dgm:pt>
    <dgm:pt modelId="{E4429F64-2992-49E9-9D67-E13B18AAFA81}">
      <dgm:prSet phldrT="[Текст]" custT="1"/>
      <dgm:spPr>
        <a:xfrm>
          <a:off x="63191" y="4014674"/>
          <a:ext cx="5015629" cy="1605001"/>
        </a:xfrm>
        <a:prstGeom prst="rect">
          <a:avLst/>
        </a:prstGeom>
      </dgm:spPr>
      <dgm:t>
        <a:bodyPr/>
        <a:lstStyle/>
        <a:p>
          <a:pPr>
            <a:spcAft>
              <a:spcPts val="0"/>
            </a:spcAft>
          </a:pPr>
          <a:r>
            <a:rPr lang="uk-UA" sz="2400" dirty="0">
              <a:solidFill>
                <a:schemeClr val="accent5">
                  <a:lumMod val="50000"/>
                </a:schemeClr>
              </a:solidFill>
              <a:latin typeface="+mn-lt"/>
              <a:ea typeface="+mn-ea"/>
              <a:cs typeface="+mn-cs"/>
            </a:rPr>
            <a:t>місцева організація політичної партії, яка висунула </a:t>
          </a:r>
        </a:p>
        <a:p>
          <a:pPr>
            <a:spcAft>
              <a:spcPts val="0"/>
            </a:spcAft>
          </a:pPr>
          <a:r>
            <a:rPr lang="uk-UA" sz="2400" dirty="0">
              <a:solidFill>
                <a:schemeClr val="accent5">
                  <a:lumMod val="50000"/>
                </a:schemeClr>
              </a:solidFill>
              <a:latin typeface="+mn-lt"/>
              <a:ea typeface="+mn-ea"/>
              <a:cs typeface="+mn-cs"/>
            </a:rPr>
            <a:t>виборчий список </a:t>
          </a:r>
        </a:p>
      </dgm:t>
    </dgm:pt>
    <dgm:pt modelId="{ED4C8EAC-3CF4-45E4-BA18-6CCC7245607E}" type="sibTrans" cxnId="{8DD28D18-C3B5-432B-BB67-771742BF41F1}">
      <dgm:prSet/>
      <dgm:spPr/>
      <dgm:t>
        <a:bodyPr/>
        <a:lstStyle/>
        <a:p>
          <a:endParaRPr lang="uk-UA"/>
        </a:p>
      </dgm:t>
    </dgm:pt>
    <dgm:pt modelId="{0AD5D78D-A0C2-4C3A-8EC9-6328A9692770}" type="parTrans" cxnId="{8DD28D18-C3B5-432B-BB67-771742BF41F1}">
      <dgm:prSet/>
      <dgm:spPr>
        <a:xfrm>
          <a:off x="2571006" y="2509985"/>
          <a:ext cx="3034456" cy="1053282"/>
        </a:xfrm>
        <a:custGeom>
          <a:avLst/>
          <a:gdLst/>
          <a:ahLst/>
          <a:cxnLst/>
          <a:rect l="0" t="0" r="0" b="0"/>
          <a:pathLst>
            <a:path>
              <a:moveTo>
                <a:pt x="3034456" y="0"/>
              </a:moveTo>
              <a:lnTo>
                <a:pt x="3034456" y="526641"/>
              </a:lnTo>
              <a:lnTo>
                <a:pt x="0" y="526641"/>
              </a:lnTo>
              <a:lnTo>
                <a:pt x="0" y="1053282"/>
              </a:lnTo>
            </a:path>
          </a:pathLst>
        </a:custGeom>
      </dgm:spPr>
      <dgm:t>
        <a:bodyPr/>
        <a:lstStyle/>
        <a:p>
          <a:endParaRPr lang="uk-UA"/>
        </a:p>
      </dgm:t>
    </dgm:pt>
    <dgm:pt modelId="{03F058F4-D034-4C52-A480-2AF08A971398}" type="pres">
      <dgm:prSet presAssocID="{408D06C4-6C64-47E6-9551-1276D4160837}" presName="Name0" presStyleCnt="0">
        <dgm:presLayoutVars>
          <dgm:orgChart val="1"/>
          <dgm:chPref val="1"/>
          <dgm:dir/>
          <dgm:animOne val="branch"/>
          <dgm:animLvl val="lvl"/>
          <dgm:resizeHandles/>
        </dgm:presLayoutVars>
      </dgm:prSet>
      <dgm:spPr/>
    </dgm:pt>
    <dgm:pt modelId="{762D8FFC-1929-4D32-B23A-F9866382F93D}" type="pres">
      <dgm:prSet presAssocID="{D9934CD7-8D21-4626-98A0-D6E54222CF26}" presName="hierRoot1" presStyleCnt="0">
        <dgm:presLayoutVars>
          <dgm:hierBranch val="init"/>
        </dgm:presLayoutVars>
      </dgm:prSet>
      <dgm:spPr/>
    </dgm:pt>
    <dgm:pt modelId="{4F301361-91BA-4EA7-953B-203CDC85D0A0}" type="pres">
      <dgm:prSet presAssocID="{D9934CD7-8D21-4626-98A0-D6E54222CF26}" presName="rootComposite1" presStyleCnt="0"/>
      <dgm:spPr/>
    </dgm:pt>
    <dgm:pt modelId="{75B287FD-4674-4203-BA00-64C47FA9E50E}" type="pres">
      <dgm:prSet presAssocID="{D9934CD7-8D21-4626-98A0-D6E54222CF26}" presName="rootText1" presStyleLbl="alignAcc1" presStyleIdx="0" presStyleCnt="0" custLinFactNeighborY="-22">
        <dgm:presLayoutVars>
          <dgm:chPref val="3"/>
        </dgm:presLayoutVars>
      </dgm:prSet>
      <dgm:spPr/>
    </dgm:pt>
    <dgm:pt modelId="{F00D2E69-882E-4653-85F9-0F8D3F63805A}" type="pres">
      <dgm:prSet presAssocID="{D9934CD7-8D21-4626-98A0-D6E54222CF26}" presName="topArc1" presStyleLbl="parChTrans1D1" presStyleIdx="0" presStyleCnt="6"/>
      <dgm:spPr>
        <a:xfrm>
          <a:off x="4351555" y="2170"/>
          <a:ext cx="2507814" cy="2507814"/>
        </a:xfrm>
        <a:prstGeom prst="arc">
          <a:avLst>
            <a:gd name="adj1" fmla="val 13200000"/>
            <a:gd name="adj2" fmla="val 19200000"/>
          </a:avLst>
        </a:prstGeom>
      </dgm:spPr>
    </dgm:pt>
    <dgm:pt modelId="{A638157B-D5B1-44D4-8A9D-FF7E23D515AC}" type="pres">
      <dgm:prSet presAssocID="{D9934CD7-8D21-4626-98A0-D6E54222CF26}" presName="bottomArc1" presStyleLbl="parChTrans1D1" presStyleIdx="1" presStyleCnt="6"/>
      <dgm:spPr>
        <a:xfrm>
          <a:off x="4351555" y="2170"/>
          <a:ext cx="2507814" cy="2507814"/>
        </a:xfrm>
        <a:prstGeom prst="arc">
          <a:avLst>
            <a:gd name="adj1" fmla="val 2400000"/>
            <a:gd name="adj2" fmla="val 8400000"/>
          </a:avLst>
        </a:prstGeom>
      </dgm:spPr>
    </dgm:pt>
    <dgm:pt modelId="{4B5D67BC-9832-4255-84B8-2FCADFAC4BCA}" type="pres">
      <dgm:prSet presAssocID="{D9934CD7-8D21-4626-98A0-D6E54222CF26}" presName="topConnNode1" presStyleLbl="asst0" presStyleIdx="0" presStyleCnt="0"/>
      <dgm:spPr/>
    </dgm:pt>
    <dgm:pt modelId="{A747167C-A964-40DA-AF2C-5061555273C1}" type="pres">
      <dgm:prSet presAssocID="{D9934CD7-8D21-4626-98A0-D6E54222CF26}" presName="hierChild2" presStyleCnt="0"/>
      <dgm:spPr/>
    </dgm:pt>
    <dgm:pt modelId="{426617EA-A3D1-457F-9062-9E556598D523}" type="pres">
      <dgm:prSet presAssocID="{0AD5D78D-A0C2-4C3A-8EC9-6328A9692770}" presName="Name28" presStyleLbl="parChTrans1D2" presStyleIdx="0" presStyleCnt="2"/>
      <dgm:spPr/>
    </dgm:pt>
    <dgm:pt modelId="{8BA2D6DB-9C60-4E9B-AFDA-9E3D7A9464A8}" type="pres">
      <dgm:prSet presAssocID="{E4429F64-2992-49E9-9D67-E13B18AAFA81}" presName="hierRoot2" presStyleCnt="0">
        <dgm:presLayoutVars>
          <dgm:hierBranch val="init"/>
        </dgm:presLayoutVars>
      </dgm:prSet>
      <dgm:spPr/>
    </dgm:pt>
    <dgm:pt modelId="{C23D0C5E-8075-48EE-9F84-5CB68AB42633}" type="pres">
      <dgm:prSet presAssocID="{E4429F64-2992-49E9-9D67-E13B18AAFA81}" presName="rootComposite2" presStyleCnt="0"/>
      <dgm:spPr/>
    </dgm:pt>
    <dgm:pt modelId="{85859235-78EA-47CE-B8D4-11BD4F2ADC69}" type="pres">
      <dgm:prSet presAssocID="{E4429F64-2992-49E9-9D67-E13B18AAFA81}" presName="rootText2" presStyleLbl="alignAcc1" presStyleIdx="0" presStyleCnt="0">
        <dgm:presLayoutVars>
          <dgm:chPref val="3"/>
        </dgm:presLayoutVars>
      </dgm:prSet>
      <dgm:spPr/>
    </dgm:pt>
    <dgm:pt modelId="{F4B00B97-C5C9-4CEF-8D29-89B9EF795155}" type="pres">
      <dgm:prSet presAssocID="{E4429F64-2992-49E9-9D67-E13B18AAFA81}" presName="topArc2" presStyleLbl="parChTrans1D1" presStyleIdx="2" presStyleCnt="6"/>
      <dgm:spPr>
        <a:xfrm>
          <a:off x="1317098" y="3563267"/>
          <a:ext cx="2507814" cy="2507814"/>
        </a:xfrm>
        <a:prstGeom prst="arc">
          <a:avLst>
            <a:gd name="adj1" fmla="val 13200000"/>
            <a:gd name="adj2" fmla="val 19200000"/>
          </a:avLst>
        </a:prstGeom>
      </dgm:spPr>
    </dgm:pt>
    <dgm:pt modelId="{5B04088F-0B3A-4593-B240-8D9B65044783}" type="pres">
      <dgm:prSet presAssocID="{E4429F64-2992-49E9-9D67-E13B18AAFA81}" presName="bottomArc2" presStyleLbl="parChTrans1D1" presStyleIdx="3" presStyleCnt="6"/>
      <dgm:spPr>
        <a:xfrm>
          <a:off x="1317098" y="3563267"/>
          <a:ext cx="2507814" cy="2507814"/>
        </a:xfrm>
        <a:prstGeom prst="arc">
          <a:avLst>
            <a:gd name="adj1" fmla="val 2400000"/>
            <a:gd name="adj2" fmla="val 8400000"/>
          </a:avLst>
        </a:prstGeom>
      </dgm:spPr>
    </dgm:pt>
    <dgm:pt modelId="{F7124984-EB86-45E0-A6FD-4E4CDB36F10F}" type="pres">
      <dgm:prSet presAssocID="{E4429F64-2992-49E9-9D67-E13B18AAFA81}" presName="topConnNode2" presStyleLbl="node2" presStyleIdx="0" presStyleCnt="0"/>
      <dgm:spPr/>
    </dgm:pt>
    <dgm:pt modelId="{C1E6D362-A618-400E-9B3B-B260F75A3F1C}" type="pres">
      <dgm:prSet presAssocID="{E4429F64-2992-49E9-9D67-E13B18AAFA81}" presName="hierChild4" presStyleCnt="0"/>
      <dgm:spPr/>
    </dgm:pt>
    <dgm:pt modelId="{61508318-3723-47E2-95CF-8ADCB6209BFE}" type="pres">
      <dgm:prSet presAssocID="{E4429F64-2992-49E9-9D67-E13B18AAFA81}" presName="hierChild5" presStyleCnt="0"/>
      <dgm:spPr/>
    </dgm:pt>
    <dgm:pt modelId="{5204BBEB-EB63-4E24-9DFC-41FA6C8E0B38}" type="pres">
      <dgm:prSet presAssocID="{52E9FE42-6940-4AD6-BBC9-388D2E3D0BCB}" presName="Name28" presStyleLbl="parChTrans1D2" presStyleIdx="1" presStyleCnt="2"/>
      <dgm:spPr/>
    </dgm:pt>
    <dgm:pt modelId="{CAAFF84C-42AD-4D63-8FDD-D60B1D04222F}" type="pres">
      <dgm:prSet presAssocID="{A75DD4D2-C09F-44FD-8A58-E83AB1C67789}" presName="hierRoot2" presStyleCnt="0">
        <dgm:presLayoutVars>
          <dgm:hierBranch val="init"/>
        </dgm:presLayoutVars>
      </dgm:prSet>
      <dgm:spPr/>
    </dgm:pt>
    <dgm:pt modelId="{B1EB480B-CD04-47ED-8AC8-2701B8517FF9}" type="pres">
      <dgm:prSet presAssocID="{A75DD4D2-C09F-44FD-8A58-E83AB1C67789}" presName="rootComposite2" presStyleCnt="0"/>
      <dgm:spPr/>
    </dgm:pt>
    <dgm:pt modelId="{BD768C31-6D39-4402-B524-A48637650D65}" type="pres">
      <dgm:prSet presAssocID="{A75DD4D2-C09F-44FD-8A58-E83AB1C67789}" presName="rootText2" presStyleLbl="alignAcc1" presStyleIdx="0" presStyleCnt="0">
        <dgm:presLayoutVars>
          <dgm:chPref val="3"/>
        </dgm:presLayoutVars>
      </dgm:prSet>
      <dgm:spPr/>
    </dgm:pt>
    <dgm:pt modelId="{23D98BDB-EED6-4252-8871-655977565A6A}" type="pres">
      <dgm:prSet presAssocID="{A75DD4D2-C09F-44FD-8A58-E83AB1C67789}" presName="topArc2" presStyleLbl="parChTrans1D1" presStyleIdx="4" presStyleCnt="6"/>
      <dgm:spPr>
        <a:xfrm>
          <a:off x="7386011" y="3563267"/>
          <a:ext cx="2507814" cy="2507814"/>
        </a:xfrm>
        <a:prstGeom prst="arc">
          <a:avLst>
            <a:gd name="adj1" fmla="val 13200000"/>
            <a:gd name="adj2" fmla="val 19200000"/>
          </a:avLst>
        </a:prstGeom>
      </dgm:spPr>
    </dgm:pt>
    <dgm:pt modelId="{C6761A79-40E8-4BA5-81A9-97DC751EA8F5}" type="pres">
      <dgm:prSet presAssocID="{A75DD4D2-C09F-44FD-8A58-E83AB1C67789}" presName="bottomArc2" presStyleLbl="parChTrans1D1" presStyleIdx="5" presStyleCnt="6"/>
      <dgm:spPr>
        <a:xfrm>
          <a:off x="7386011" y="3563267"/>
          <a:ext cx="2507814" cy="2507814"/>
        </a:xfrm>
        <a:prstGeom prst="arc">
          <a:avLst>
            <a:gd name="adj1" fmla="val 2400000"/>
            <a:gd name="adj2" fmla="val 8400000"/>
          </a:avLst>
        </a:prstGeom>
      </dgm:spPr>
    </dgm:pt>
    <dgm:pt modelId="{7D2C5F85-7893-469B-B05E-CAB95BAF54FD}" type="pres">
      <dgm:prSet presAssocID="{A75DD4D2-C09F-44FD-8A58-E83AB1C67789}" presName="topConnNode2" presStyleLbl="node2" presStyleIdx="0" presStyleCnt="0"/>
      <dgm:spPr/>
    </dgm:pt>
    <dgm:pt modelId="{E7B9E4D0-5806-4BCB-AD69-5996508818A8}" type="pres">
      <dgm:prSet presAssocID="{A75DD4D2-C09F-44FD-8A58-E83AB1C67789}" presName="hierChild4" presStyleCnt="0"/>
      <dgm:spPr/>
    </dgm:pt>
    <dgm:pt modelId="{22241302-25E1-4950-B8EB-5F2DFA76B870}" type="pres">
      <dgm:prSet presAssocID="{A75DD4D2-C09F-44FD-8A58-E83AB1C67789}" presName="hierChild5" presStyleCnt="0"/>
      <dgm:spPr/>
    </dgm:pt>
    <dgm:pt modelId="{4B2EA686-3153-4311-B7F8-3FE0A40C614C}" type="pres">
      <dgm:prSet presAssocID="{D9934CD7-8D21-4626-98A0-D6E54222CF26}" presName="hierChild3" presStyleCnt="0"/>
      <dgm:spPr/>
    </dgm:pt>
  </dgm:ptLst>
  <dgm:cxnLst>
    <dgm:cxn modelId="{F2929800-8698-4B42-9DBC-9EF803492BD7}" type="presOf" srcId="{408D06C4-6C64-47E6-9551-1276D4160837}" destId="{03F058F4-D034-4C52-A480-2AF08A971398}" srcOrd="0" destOrd="0" presId="urn:microsoft.com/office/officeart/2008/layout/HalfCircleOrganizationChart"/>
    <dgm:cxn modelId="{FDF4720E-972F-4CFA-A1CB-CB3D9439DA7E}" type="presOf" srcId="{A75DD4D2-C09F-44FD-8A58-E83AB1C67789}" destId="{7D2C5F85-7893-469B-B05E-CAB95BAF54FD}" srcOrd="1" destOrd="0" presId="urn:microsoft.com/office/officeart/2008/layout/HalfCircleOrganizationChart"/>
    <dgm:cxn modelId="{32ADCC0E-50E4-47B2-9390-AF7EF3A058DF}" type="presOf" srcId="{D9934CD7-8D21-4626-98A0-D6E54222CF26}" destId="{4B5D67BC-9832-4255-84B8-2FCADFAC4BCA}" srcOrd="1" destOrd="0" presId="urn:microsoft.com/office/officeart/2008/layout/HalfCircleOrganizationChart"/>
    <dgm:cxn modelId="{8DD28D18-C3B5-432B-BB67-771742BF41F1}" srcId="{D9934CD7-8D21-4626-98A0-D6E54222CF26}" destId="{E4429F64-2992-49E9-9D67-E13B18AAFA81}" srcOrd="0" destOrd="0" parTransId="{0AD5D78D-A0C2-4C3A-8EC9-6328A9692770}" sibTransId="{ED4C8EAC-3CF4-45E4-BA18-6CCC7245607E}"/>
    <dgm:cxn modelId="{7B857379-978B-4C08-AFC4-99D281F715B6}" type="presOf" srcId="{A75DD4D2-C09F-44FD-8A58-E83AB1C67789}" destId="{BD768C31-6D39-4402-B524-A48637650D65}" srcOrd="0" destOrd="0" presId="urn:microsoft.com/office/officeart/2008/layout/HalfCircleOrganizationChart"/>
    <dgm:cxn modelId="{49234C81-1D85-43BF-A30C-650125E70B33}" type="presOf" srcId="{E4429F64-2992-49E9-9D67-E13B18AAFA81}" destId="{F7124984-EB86-45E0-A6FD-4E4CDB36F10F}" srcOrd="1" destOrd="0" presId="urn:microsoft.com/office/officeart/2008/layout/HalfCircleOrganizationChart"/>
    <dgm:cxn modelId="{CA7A1593-CC29-4CDF-B4E5-2275E33D8C08}" type="presOf" srcId="{E4429F64-2992-49E9-9D67-E13B18AAFA81}" destId="{85859235-78EA-47CE-B8D4-11BD4F2ADC69}" srcOrd="0" destOrd="0" presId="urn:microsoft.com/office/officeart/2008/layout/HalfCircleOrganizationChart"/>
    <dgm:cxn modelId="{7E112998-12BB-4598-A195-91AB3A0F2E7A}" type="presOf" srcId="{52E9FE42-6940-4AD6-BBC9-388D2E3D0BCB}" destId="{5204BBEB-EB63-4E24-9DFC-41FA6C8E0B38}" srcOrd="0" destOrd="0" presId="urn:microsoft.com/office/officeart/2008/layout/HalfCircleOrganizationChart"/>
    <dgm:cxn modelId="{0A3338B5-CE37-4B56-82EE-0AA126F272A3}" srcId="{408D06C4-6C64-47E6-9551-1276D4160837}" destId="{D9934CD7-8D21-4626-98A0-D6E54222CF26}" srcOrd="0" destOrd="0" parTransId="{2205DBA1-9079-4982-8BD3-B2C7C74D276D}" sibTransId="{F3A75AB8-EB02-4C7A-928A-2BC0FF055C17}"/>
    <dgm:cxn modelId="{607EA8D1-9FF8-440B-8E97-50C956AB30B5}" srcId="{D9934CD7-8D21-4626-98A0-D6E54222CF26}" destId="{A75DD4D2-C09F-44FD-8A58-E83AB1C67789}" srcOrd="1" destOrd="0" parTransId="{52E9FE42-6940-4AD6-BBC9-388D2E3D0BCB}" sibTransId="{8AB13519-B991-47DA-B90D-E8B118797DCA}"/>
    <dgm:cxn modelId="{269DD1D8-ACC3-4E62-BE1C-E08D2AE3AE43}" type="presOf" srcId="{0AD5D78D-A0C2-4C3A-8EC9-6328A9692770}" destId="{426617EA-A3D1-457F-9062-9E556598D523}" srcOrd="0" destOrd="0" presId="urn:microsoft.com/office/officeart/2008/layout/HalfCircleOrganizationChart"/>
    <dgm:cxn modelId="{E30BA1FE-23CD-46B1-8F60-ED5B64D0CB05}" type="presOf" srcId="{D9934CD7-8D21-4626-98A0-D6E54222CF26}" destId="{75B287FD-4674-4203-BA00-64C47FA9E50E}" srcOrd="0" destOrd="0" presId="urn:microsoft.com/office/officeart/2008/layout/HalfCircleOrganizationChart"/>
    <dgm:cxn modelId="{2C6B62F3-EB90-4B0C-A57C-A7B7E51B6FC6}" type="presParOf" srcId="{03F058F4-D034-4C52-A480-2AF08A971398}" destId="{762D8FFC-1929-4D32-B23A-F9866382F93D}" srcOrd="0" destOrd="0" presId="urn:microsoft.com/office/officeart/2008/layout/HalfCircleOrganizationChart"/>
    <dgm:cxn modelId="{DA1C77C2-8184-4326-9D23-7BBDBC36D724}" type="presParOf" srcId="{762D8FFC-1929-4D32-B23A-F9866382F93D}" destId="{4F301361-91BA-4EA7-953B-203CDC85D0A0}" srcOrd="0" destOrd="0" presId="urn:microsoft.com/office/officeart/2008/layout/HalfCircleOrganizationChart"/>
    <dgm:cxn modelId="{EDA168D2-5733-4E91-8D4C-FAE00C7862AE}" type="presParOf" srcId="{4F301361-91BA-4EA7-953B-203CDC85D0A0}" destId="{75B287FD-4674-4203-BA00-64C47FA9E50E}" srcOrd="0" destOrd="0" presId="urn:microsoft.com/office/officeart/2008/layout/HalfCircleOrganizationChart"/>
    <dgm:cxn modelId="{DB97B96C-F797-45D6-BBC7-2A3A99817CAB}" type="presParOf" srcId="{4F301361-91BA-4EA7-953B-203CDC85D0A0}" destId="{F00D2E69-882E-4653-85F9-0F8D3F63805A}" srcOrd="1" destOrd="0" presId="urn:microsoft.com/office/officeart/2008/layout/HalfCircleOrganizationChart"/>
    <dgm:cxn modelId="{AA4218AF-4FAC-4305-866D-EA1633D1D5F5}" type="presParOf" srcId="{4F301361-91BA-4EA7-953B-203CDC85D0A0}" destId="{A638157B-D5B1-44D4-8A9D-FF7E23D515AC}" srcOrd="2" destOrd="0" presId="urn:microsoft.com/office/officeart/2008/layout/HalfCircleOrganizationChart"/>
    <dgm:cxn modelId="{BF96341E-23E8-4B81-86A1-76122C418405}" type="presParOf" srcId="{4F301361-91BA-4EA7-953B-203CDC85D0A0}" destId="{4B5D67BC-9832-4255-84B8-2FCADFAC4BCA}" srcOrd="3" destOrd="0" presId="urn:microsoft.com/office/officeart/2008/layout/HalfCircleOrganizationChart"/>
    <dgm:cxn modelId="{6690067F-92B5-4564-9A41-5815B5B7D4DC}" type="presParOf" srcId="{762D8FFC-1929-4D32-B23A-F9866382F93D}" destId="{A747167C-A964-40DA-AF2C-5061555273C1}" srcOrd="1" destOrd="0" presId="urn:microsoft.com/office/officeart/2008/layout/HalfCircleOrganizationChart"/>
    <dgm:cxn modelId="{C8F5847D-0A4C-4ED7-BDC2-56C33A11D8EA}" type="presParOf" srcId="{A747167C-A964-40DA-AF2C-5061555273C1}" destId="{426617EA-A3D1-457F-9062-9E556598D523}" srcOrd="0" destOrd="0" presId="urn:microsoft.com/office/officeart/2008/layout/HalfCircleOrganizationChart"/>
    <dgm:cxn modelId="{6B0803B6-F58C-4082-B118-49C21BFE1DE5}" type="presParOf" srcId="{A747167C-A964-40DA-AF2C-5061555273C1}" destId="{8BA2D6DB-9C60-4E9B-AFDA-9E3D7A9464A8}" srcOrd="1" destOrd="0" presId="urn:microsoft.com/office/officeart/2008/layout/HalfCircleOrganizationChart"/>
    <dgm:cxn modelId="{913CF873-D900-4E79-BA7F-83BE2A8A7B09}" type="presParOf" srcId="{8BA2D6DB-9C60-4E9B-AFDA-9E3D7A9464A8}" destId="{C23D0C5E-8075-48EE-9F84-5CB68AB42633}" srcOrd="0" destOrd="0" presId="urn:microsoft.com/office/officeart/2008/layout/HalfCircleOrganizationChart"/>
    <dgm:cxn modelId="{EDBBFB99-D519-40BF-958E-27FBF12BBDF6}" type="presParOf" srcId="{C23D0C5E-8075-48EE-9F84-5CB68AB42633}" destId="{85859235-78EA-47CE-B8D4-11BD4F2ADC69}" srcOrd="0" destOrd="0" presId="urn:microsoft.com/office/officeart/2008/layout/HalfCircleOrganizationChart"/>
    <dgm:cxn modelId="{9616B797-05A3-44AF-B3DF-C349EFAF5CA6}" type="presParOf" srcId="{C23D0C5E-8075-48EE-9F84-5CB68AB42633}" destId="{F4B00B97-C5C9-4CEF-8D29-89B9EF795155}" srcOrd="1" destOrd="0" presId="urn:microsoft.com/office/officeart/2008/layout/HalfCircleOrganizationChart"/>
    <dgm:cxn modelId="{0AD52ED7-1858-417E-9CFC-2DA2FAD25B73}" type="presParOf" srcId="{C23D0C5E-8075-48EE-9F84-5CB68AB42633}" destId="{5B04088F-0B3A-4593-B240-8D9B65044783}" srcOrd="2" destOrd="0" presId="urn:microsoft.com/office/officeart/2008/layout/HalfCircleOrganizationChart"/>
    <dgm:cxn modelId="{710C181C-C1BF-44B4-8247-5EF0699E32EE}" type="presParOf" srcId="{C23D0C5E-8075-48EE-9F84-5CB68AB42633}" destId="{F7124984-EB86-45E0-A6FD-4E4CDB36F10F}" srcOrd="3" destOrd="0" presId="urn:microsoft.com/office/officeart/2008/layout/HalfCircleOrganizationChart"/>
    <dgm:cxn modelId="{1AC42A1D-211C-4282-83B1-CA1A2ACCCA12}" type="presParOf" srcId="{8BA2D6DB-9C60-4E9B-AFDA-9E3D7A9464A8}" destId="{C1E6D362-A618-400E-9B3B-B260F75A3F1C}" srcOrd="1" destOrd="0" presId="urn:microsoft.com/office/officeart/2008/layout/HalfCircleOrganizationChart"/>
    <dgm:cxn modelId="{A94D41C4-6029-407F-AF10-953D69359105}" type="presParOf" srcId="{8BA2D6DB-9C60-4E9B-AFDA-9E3D7A9464A8}" destId="{61508318-3723-47E2-95CF-8ADCB6209BFE}" srcOrd="2" destOrd="0" presId="urn:microsoft.com/office/officeart/2008/layout/HalfCircleOrganizationChart"/>
    <dgm:cxn modelId="{6D7143A3-6D59-41A5-8F15-908A72411BD1}" type="presParOf" srcId="{A747167C-A964-40DA-AF2C-5061555273C1}" destId="{5204BBEB-EB63-4E24-9DFC-41FA6C8E0B38}" srcOrd="2" destOrd="0" presId="urn:microsoft.com/office/officeart/2008/layout/HalfCircleOrganizationChart"/>
    <dgm:cxn modelId="{667464CB-61A3-4788-97A4-4F0A22AD3ED0}" type="presParOf" srcId="{A747167C-A964-40DA-AF2C-5061555273C1}" destId="{CAAFF84C-42AD-4D63-8FDD-D60B1D04222F}" srcOrd="3" destOrd="0" presId="urn:microsoft.com/office/officeart/2008/layout/HalfCircleOrganizationChart"/>
    <dgm:cxn modelId="{E8E73B4F-2E2B-4855-B2A7-2935B691853A}" type="presParOf" srcId="{CAAFF84C-42AD-4D63-8FDD-D60B1D04222F}" destId="{B1EB480B-CD04-47ED-8AC8-2701B8517FF9}" srcOrd="0" destOrd="0" presId="urn:microsoft.com/office/officeart/2008/layout/HalfCircleOrganizationChart"/>
    <dgm:cxn modelId="{6614AA20-CEB4-4180-8AD1-EE5FB45AA3C5}" type="presParOf" srcId="{B1EB480B-CD04-47ED-8AC8-2701B8517FF9}" destId="{BD768C31-6D39-4402-B524-A48637650D65}" srcOrd="0" destOrd="0" presId="urn:microsoft.com/office/officeart/2008/layout/HalfCircleOrganizationChart"/>
    <dgm:cxn modelId="{256FBE1F-02B3-4D03-8F9A-476AF52E54E8}" type="presParOf" srcId="{B1EB480B-CD04-47ED-8AC8-2701B8517FF9}" destId="{23D98BDB-EED6-4252-8871-655977565A6A}" srcOrd="1" destOrd="0" presId="urn:microsoft.com/office/officeart/2008/layout/HalfCircleOrganizationChart"/>
    <dgm:cxn modelId="{D17D6D72-6190-4F76-B9C5-F8B21719212A}" type="presParOf" srcId="{B1EB480B-CD04-47ED-8AC8-2701B8517FF9}" destId="{C6761A79-40E8-4BA5-81A9-97DC751EA8F5}" srcOrd="2" destOrd="0" presId="urn:microsoft.com/office/officeart/2008/layout/HalfCircleOrganizationChart"/>
    <dgm:cxn modelId="{455DC57C-9988-4298-8E60-13D4F86B313F}" type="presParOf" srcId="{B1EB480B-CD04-47ED-8AC8-2701B8517FF9}" destId="{7D2C5F85-7893-469B-B05E-CAB95BAF54FD}" srcOrd="3" destOrd="0" presId="urn:microsoft.com/office/officeart/2008/layout/HalfCircleOrganizationChart"/>
    <dgm:cxn modelId="{E1104C82-631F-4AC4-AE2E-17A4718E56B4}" type="presParOf" srcId="{CAAFF84C-42AD-4D63-8FDD-D60B1D04222F}" destId="{E7B9E4D0-5806-4BCB-AD69-5996508818A8}" srcOrd="1" destOrd="0" presId="urn:microsoft.com/office/officeart/2008/layout/HalfCircleOrganizationChart"/>
    <dgm:cxn modelId="{0E4ECB72-1DF5-488F-825B-7BC2B4CD66EF}" type="presParOf" srcId="{CAAFF84C-42AD-4D63-8FDD-D60B1D04222F}" destId="{22241302-25E1-4950-B8EB-5F2DFA76B870}" srcOrd="2" destOrd="0" presId="urn:microsoft.com/office/officeart/2008/layout/HalfCircleOrganizationChart"/>
    <dgm:cxn modelId="{B70D760B-B216-425A-A5CE-9A79361DF11C}" type="presParOf" srcId="{762D8FFC-1929-4D32-B23A-F9866382F93D}" destId="{4B2EA686-3153-4311-B7F8-3FE0A40C614C}" srcOrd="2" destOrd="0" presId="urn:microsoft.com/office/officeart/2008/layout/HalfCircleOrganizationChar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07D064-79B3-43C8-9FB7-67057B992085}" type="doc">
      <dgm:prSet loTypeId="urn:microsoft.com/office/officeart/2005/8/layout/hierarchy2" loCatId="hierarchy" qsTypeId="urn:microsoft.com/office/officeart/2005/8/quickstyle/simple3" qsCatId="simple" csTypeId="urn:microsoft.com/office/officeart/2005/8/colors/accent2_1" csCatId="accent2" phldr="1"/>
      <dgm:spPr/>
      <dgm:t>
        <a:bodyPr/>
        <a:lstStyle/>
        <a:p>
          <a:endParaRPr lang="uk-UA"/>
        </a:p>
      </dgm:t>
    </dgm:pt>
    <dgm:pt modelId="{3F38E0D1-AEA5-4F60-BA82-08B3D9D2F6A3}">
      <dgm:prSet phldrT="[Текст]" custT="1"/>
      <dgm:spPr>
        <a:xfrm>
          <a:off x="1270673" y="2431931"/>
          <a:ext cx="5362136" cy="950083"/>
        </a:xfrm>
        <a:prstGeom prst="roundRect">
          <a:avLst>
            <a:gd name="adj" fmla="val 10000"/>
          </a:avLst>
        </a:prstGeom>
        <a:scene3d>
          <a:camera prst="orthographicFront"/>
          <a:lightRig rig="flat" dir="t"/>
        </a:scene3d>
        <a:sp3d prstMaterial="dkEdge">
          <a:bevelT w="8200" h="38100"/>
        </a:sp3d>
      </dgm:spPr>
      <dgm:t>
        <a:bodyPr/>
        <a:lstStyle/>
        <a:p>
          <a:r>
            <a:rPr lang="uk-UA" sz="2800">
              <a:solidFill>
                <a:schemeClr val="accent5">
                  <a:lumMod val="50000"/>
                </a:schemeClr>
              </a:solidFill>
              <a:latin typeface="+mn-lt"/>
              <a:ea typeface="+mn-ea"/>
              <a:cs typeface="+mn-cs"/>
            </a:rPr>
            <a:t>Забезпечення функціонування </a:t>
          </a:r>
          <a:br>
            <a:rPr lang="uk-UA" sz="2800">
              <a:solidFill>
                <a:schemeClr val="accent5">
                  <a:lumMod val="50000"/>
                </a:schemeClr>
              </a:solidFill>
              <a:latin typeface="+mn-lt"/>
              <a:ea typeface="+mn-ea"/>
              <a:cs typeface="+mn-cs"/>
            </a:rPr>
          </a:br>
          <a:r>
            <a:rPr lang="uk-UA" sz="2800">
              <a:solidFill>
                <a:schemeClr val="accent5">
                  <a:lumMod val="50000"/>
                </a:schemeClr>
              </a:solidFill>
              <a:latin typeface="+mn-lt"/>
              <a:ea typeface="+mn-ea"/>
              <a:cs typeface="+mn-cs"/>
            </a:rPr>
            <a:t>виборчого фонду</a:t>
          </a:r>
          <a:endParaRPr lang="uk-UA" sz="2800" dirty="0">
            <a:solidFill>
              <a:schemeClr val="accent5">
                <a:lumMod val="50000"/>
              </a:schemeClr>
            </a:solidFill>
            <a:latin typeface="+mn-lt"/>
            <a:ea typeface="+mn-ea"/>
            <a:cs typeface="+mn-cs"/>
          </a:endParaRPr>
        </a:p>
      </dgm:t>
    </dgm:pt>
    <dgm:pt modelId="{FC08FEFB-F762-4263-AB2A-CCE1DD350598}" type="parTrans" cxnId="{B190BA96-8D95-4005-BF8B-07295B1A96DF}">
      <dgm:prSet/>
      <dgm:spPr/>
      <dgm:t>
        <a:bodyPr/>
        <a:lstStyle/>
        <a:p>
          <a:endParaRPr lang="uk-UA"/>
        </a:p>
      </dgm:t>
    </dgm:pt>
    <dgm:pt modelId="{8BA40D09-1EC9-4A3B-AC76-CC57B651E3B7}" type="sibTrans" cxnId="{B190BA96-8D95-4005-BF8B-07295B1A96DF}">
      <dgm:prSet/>
      <dgm:spPr/>
      <dgm:t>
        <a:bodyPr/>
        <a:lstStyle/>
        <a:p>
          <a:endParaRPr lang="uk-UA"/>
        </a:p>
      </dgm:t>
    </dgm:pt>
    <dgm:pt modelId="{6CE51861-6505-4AE9-95CC-79F87DE61362}">
      <dgm:prSet phldrT="[Текст]" custT="1"/>
      <dgm:spPr>
        <a:xfrm>
          <a:off x="7392876" y="3063"/>
          <a:ext cx="3083513" cy="1044160"/>
        </a:xfrm>
        <a:prstGeom prst="roundRect">
          <a:avLst>
            <a:gd name="adj" fmla="val 10000"/>
          </a:avLst>
        </a:prstGeom>
        <a:scene3d>
          <a:camera prst="orthographicFront"/>
          <a:lightRig rig="flat" dir="t"/>
        </a:scene3d>
        <a:sp3d prstMaterial="dkEdge">
          <a:bevelT w="8200" h="38100"/>
        </a:sp3d>
      </dgm:spPr>
      <dgm:t>
        <a:bodyPr/>
        <a:lstStyle/>
        <a:p>
          <a:r>
            <a:rPr lang="uk-UA" sz="2000">
              <a:solidFill>
                <a:schemeClr val="accent5">
                  <a:lumMod val="50000"/>
                </a:schemeClr>
              </a:solidFill>
              <a:latin typeface="+mn-lt"/>
              <a:ea typeface="+mn-ea"/>
              <a:cs typeface="+mn-cs"/>
            </a:rPr>
            <a:t>Призначення розпорядника (ів)</a:t>
          </a:r>
          <a:endParaRPr lang="uk-UA" sz="2000" dirty="0">
            <a:solidFill>
              <a:schemeClr val="accent5">
                <a:lumMod val="50000"/>
              </a:schemeClr>
            </a:solidFill>
            <a:latin typeface="+mn-lt"/>
            <a:ea typeface="+mn-ea"/>
            <a:cs typeface="+mn-cs"/>
          </a:endParaRPr>
        </a:p>
      </dgm:t>
    </dgm:pt>
    <dgm:pt modelId="{324265FC-70AB-4677-B865-C5E3A737589C}" type="parTrans" cxnId="{08389FDB-A812-4B95-82A5-411899DDB2F5}">
      <dgm:prSet/>
      <dgm:spPr>
        <a:xfrm rot="17261905">
          <a:off x="5762761" y="1701351"/>
          <a:ext cx="2500162" cy="29414"/>
        </a:xfrm>
        <a:custGeom>
          <a:avLst/>
          <a:gdLst/>
          <a:ahLst/>
          <a:cxnLst/>
          <a:rect l="0" t="0" r="0" b="0"/>
          <a:pathLst>
            <a:path>
              <a:moveTo>
                <a:pt x="0" y="14707"/>
              </a:moveTo>
              <a:lnTo>
                <a:pt x="2500162" y="14707"/>
              </a:lnTo>
            </a:path>
          </a:pathLst>
        </a:custGeom>
      </dgm:spPr>
      <dgm:t>
        <a:bodyPr/>
        <a:lstStyle/>
        <a:p>
          <a:endParaRPr lang="uk-UA">
            <a:solidFill>
              <a:srgbClr val="230050">
                <a:hueOff val="0"/>
                <a:satOff val="0"/>
                <a:lumOff val="0"/>
                <a:alphaOff val="0"/>
              </a:srgbClr>
            </a:solidFill>
            <a:latin typeface="Arial"/>
            <a:ea typeface="+mn-ea"/>
            <a:cs typeface="+mn-cs"/>
          </a:endParaRPr>
        </a:p>
      </dgm:t>
    </dgm:pt>
    <dgm:pt modelId="{1D52DE7E-6FE8-4FDF-B428-818409E37572}" type="sibTrans" cxnId="{08389FDB-A812-4B95-82A5-411899DDB2F5}">
      <dgm:prSet/>
      <dgm:spPr/>
      <dgm:t>
        <a:bodyPr/>
        <a:lstStyle/>
        <a:p>
          <a:endParaRPr lang="uk-UA"/>
        </a:p>
      </dgm:t>
    </dgm:pt>
    <dgm:pt modelId="{9E49E225-9B2A-46AA-9449-9D8746FF585F}">
      <dgm:prSet phldrT="[Текст]" custT="1"/>
      <dgm:spPr>
        <a:xfrm>
          <a:off x="7392876" y="1189736"/>
          <a:ext cx="3061775" cy="1020588"/>
        </a:xfrm>
        <a:prstGeom prst="roundRect">
          <a:avLst>
            <a:gd name="adj" fmla="val 10000"/>
          </a:avLst>
        </a:prstGeom>
        <a:scene3d>
          <a:camera prst="orthographicFront"/>
          <a:lightRig rig="flat" dir="t"/>
        </a:scene3d>
        <a:sp3d prstMaterial="dkEdge">
          <a:bevelT w="8200" h="38100"/>
        </a:sp3d>
      </dgm:spPr>
      <dgm:t>
        <a:bodyPr/>
        <a:lstStyle/>
        <a:p>
          <a:r>
            <a:rPr lang="uk-UA" sz="2000">
              <a:solidFill>
                <a:schemeClr val="accent5">
                  <a:lumMod val="50000"/>
                </a:schemeClr>
              </a:solidFill>
              <a:latin typeface="+mn-lt"/>
              <a:ea typeface="+mn-ea"/>
              <a:cs typeface="+mn-cs"/>
            </a:rPr>
            <a:t>Відкриття рахунку (ів)</a:t>
          </a:r>
          <a:endParaRPr lang="uk-UA" sz="2000" dirty="0">
            <a:solidFill>
              <a:schemeClr val="accent5">
                <a:lumMod val="50000"/>
              </a:schemeClr>
            </a:solidFill>
            <a:latin typeface="+mn-lt"/>
            <a:ea typeface="+mn-ea"/>
            <a:cs typeface="+mn-cs"/>
          </a:endParaRPr>
        </a:p>
      </dgm:t>
    </dgm:pt>
    <dgm:pt modelId="{43C0A02C-A1EC-41F6-8031-DB1640C1325F}" type="parTrans" cxnId="{0EFDAA5E-B4CC-435B-960F-82FF19FB877E}">
      <dgm:prSet/>
      <dgm:spPr>
        <a:xfrm rot="18132029">
          <a:off x="6299678" y="2288794"/>
          <a:ext cx="1426328" cy="29414"/>
        </a:xfrm>
        <a:custGeom>
          <a:avLst/>
          <a:gdLst/>
          <a:ahLst/>
          <a:cxnLst/>
          <a:rect l="0" t="0" r="0" b="0"/>
          <a:pathLst>
            <a:path>
              <a:moveTo>
                <a:pt x="0" y="14707"/>
              </a:moveTo>
              <a:lnTo>
                <a:pt x="1426328" y="14707"/>
              </a:lnTo>
            </a:path>
          </a:pathLst>
        </a:custGeom>
      </dgm:spPr>
      <dgm:t>
        <a:bodyPr/>
        <a:lstStyle/>
        <a:p>
          <a:endParaRPr lang="uk-UA">
            <a:solidFill>
              <a:srgbClr val="230050">
                <a:hueOff val="0"/>
                <a:satOff val="0"/>
                <a:lumOff val="0"/>
                <a:alphaOff val="0"/>
              </a:srgbClr>
            </a:solidFill>
            <a:latin typeface="Arial"/>
            <a:ea typeface="+mn-ea"/>
            <a:cs typeface="+mn-cs"/>
          </a:endParaRPr>
        </a:p>
      </dgm:t>
    </dgm:pt>
    <dgm:pt modelId="{5298D81B-B717-455D-BBDE-DC3AB388252D}" type="sibTrans" cxnId="{0EFDAA5E-B4CC-435B-960F-82FF19FB877E}">
      <dgm:prSet/>
      <dgm:spPr/>
      <dgm:t>
        <a:bodyPr/>
        <a:lstStyle/>
        <a:p>
          <a:endParaRPr lang="uk-UA"/>
        </a:p>
      </dgm:t>
    </dgm:pt>
    <dgm:pt modelId="{32D5E95C-A2B6-4068-ACBF-5B0EDF2A7264}">
      <dgm:prSet custT="1"/>
      <dgm:spPr>
        <a:xfrm>
          <a:off x="7392876" y="2352837"/>
          <a:ext cx="3110021" cy="1036673"/>
        </a:xfrm>
        <a:prstGeom prst="roundRect">
          <a:avLst>
            <a:gd name="adj" fmla="val 10000"/>
          </a:avLst>
        </a:prstGeom>
        <a:scene3d>
          <a:camera prst="orthographicFront"/>
          <a:lightRig rig="flat" dir="t"/>
        </a:scene3d>
        <a:sp3d prstMaterial="dkEdge">
          <a:bevelT w="8200" h="38100"/>
        </a:sp3d>
      </dgm:spPr>
      <dgm:t>
        <a:bodyPr/>
        <a:lstStyle/>
        <a:p>
          <a:r>
            <a:rPr lang="uk-UA" sz="2000">
              <a:solidFill>
                <a:schemeClr val="accent5">
                  <a:lumMod val="50000"/>
                </a:schemeClr>
              </a:solidFill>
              <a:latin typeface="+mn-lt"/>
              <a:ea typeface="+mn-ea"/>
              <a:cs typeface="+mn-cs"/>
            </a:rPr>
            <a:t>Формування і використання (перерахування) коштів</a:t>
          </a:r>
          <a:endParaRPr lang="uk-UA" sz="2000" dirty="0">
            <a:solidFill>
              <a:schemeClr val="accent5">
                <a:lumMod val="50000"/>
              </a:schemeClr>
            </a:solidFill>
            <a:latin typeface="+mn-lt"/>
            <a:ea typeface="+mn-ea"/>
            <a:cs typeface="+mn-cs"/>
          </a:endParaRPr>
        </a:p>
      </dgm:t>
    </dgm:pt>
    <dgm:pt modelId="{07B5B80C-362A-40CA-80D4-5EE474700896}" type="parTrans" cxnId="{A91D8C0E-47C5-4122-990B-1531EBEA83C5}">
      <dgm:prSet/>
      <dgm:spPr>
        <a:xfrm rot="21438202">
          <a:off x="6632388" y="2874366"/>
          <a:ext cx="760909" cy="29414"/>
        </a:xfrm>
        <a:custGeom>
          <a:avLst/>
          <a:gdLst/>
          <a:ahLst/>
          <a:cxnLst/>
          <a:rect l="0" t="0" r="0" b="0"/>
          <a:pathLst>
            <a:path>
              <a:moveTo>
                <a:pt x="0" y="14707"/>
              </a:moveTo>
              <a:lnTo>
                <a:pt x="760909" y="14707"/>
              </a:lnTo>
            </a:path>
          </a:pathLst>
        </a:custGeom>
      </dgm:spPr>
      <dgm:t>
        <a:bodyPr/>
        <a:lstStyle/>
        <a:p>
          <a:endParaRPr lang="uk-UA">
            <a:solidFill>
              <a:srgbClr val="230050">
                <a:hueOff val="0"/>
                <a:satOff val="0"/>
                <a:lumOff val="0"/>
                <a:alphaOff val="0"/>
              </a:srgbClr>
            </a:solidFill>
            <a:latin typeface="Arial"/>
            <a:ea typeface="+mn-ea"/>
            <a:cs typeface="+mn-cs"/>
          </a:endParaRPr>
        </a:p>
      </dgm:t>
    </dgm:pt>
    <dgm:pt modelId="{1D20333E-ED80-4C0C-B31C-5A9395DA179A}" type="sibTrans" cxnId="{A91D8C0E-47C5-4122-990B-1531EBEA83C5}">
      <dgm:prSet/>
      <dgm:spPr/>
      <dgm:t>
        <a:bodyPr/>
        <a:lstStyle/>
        <a:p>
          <a:endParaRPr lang="uk-UA"/>
        </a:p>
      </dgm:t>
    </dgm:pt>
    <dgm:pt modelId="{1BE1D5BF-EC4F-4C95-B0BD-663FE5BB4D25}">
      <dgm:prSet custT="1"/>
      <dgm:spPr>
        <a:xfrm>
          <a:off x="7392876" y="4730886"/>
          <a:ext cx="3169059" cy="1079997"/>
        </a:xfrm>
        <a:prstGeom prst="roundRect">
          <a:avLst>
            <a:gd name="adj" fmla="val 10000"/>
          </a:avLst>
        </a:prstGeom>
        <a:scene3d>
          <a:camera prst="orthographicFront"/>
          <a:lightRig rig="flat" dir="t"/>
        </a:scene3d>
        <a:sp3d prstMaterial="dkEdge">
          <a:bevelT w="8200" h="38100"/>
        </a:sp3d>
      </dgm:spPr>
      <dgm:t>
        <a:bodyPr/>
        <a:lstStyle/>
        <a:p>
          <a:r>
            <a:rPr lang="uk-UA" sz="2000">
              <a:solidFill>
                <a:schemeClr val="accent5">
                  <a:lumMod val="50000"/>
                </a:schemeClr>
              </a:solidFill>
              <a:latin typeface="+mn-lt"/>
              <a:ea typeface="+mn-ea"/>
              <a:cs typeface="+mn-cs"/>
            </a:rPr>
            <a:t>Закриття рахунків</a:t>
          </a:r>
          <a:endParaRPr lang="uk-UA" sz="2000" dirty="0">
            <a:solidFill>
              <a:schemeClr val="accent5">
                <a:lumMod val="50000"/>
              </a:schemeClr>
            </a:solidFill>
            <a:latin typeface="+mn-lt"/>
            <a:ea typeface="+mn-ea"/>
            <a:cs typeface="+mn-cs"/>
          </a:endParaRPr>
        </a:p>
      </dgm:t>
    </dgm:pt>
    <dgm:pt modelId="{9E7C9BCD-4FF2-4BED-9D36-748B4CA34B41}" type="parTrans" cxnId="{2C665466-5DEE-4EB1-9FDF-DF3F070BFE27}">
      <dgm:prSet/>
      <dgm:spPr>
        <a:xfrm rot="4330553">
          <a:off x="5771293" y="4074221"/>
          <a:ext cx="2483098" cy="29414"/>
        </a:xfrm>
        <a:custGeom>
          <a:avLst/>
          <a:gdLst/>
          <a:ahLst/>
          <a:cxnLst/>
          <a:rect l="0" t="0" r="0" b="0"/>
          <a:pathLst>
            <a:path>
              <a:moveTo>
                <a:pt x="0" y="14707"/>
              </a:moveTo>
              <a:lnTo>
                <a:pt x="2483098" y="14707"/>
              </a:lnTo>
            </a:path>
          </a:pathLst>
        </a:custGeom>
      </dgm:spPr>
      <dgm:t>
        <a:bodyPr/>
        <a:lstStyle/>
        <a:p>
          <a:endParaRPr lang="uk-UA">
            <a:solidFill>
              <a:srgbClr val="230050">
                <a:hueOff val="0"/>
                <a:satOff val="0"/>
                <a:lumOff val="0"/>
                <a:alphaOff val="0"/>
              </a:srgbClr>
            </a:solidFill>
            <a:latin typeface="Arial"/>
            <a:ea typeface="+mn-ea"/>
            <a:cs typeface="+mn-cs"/>
          </a:endParaRPr>
        </a:p>
      </dgm:t>
    </dgm:pt>
    <dgm:pt modelId="{BD7C918D-2CF6-40A3-B378-77EDFCC5DDF1}" type="sibTrans" cxnId="{2C665466-5DEE-4EB1-9FDF-DF3F070BFE27}">
      <dgm:prSet/>
      <dgm:spPr/>
      <dgm:t>
        <a:bodyPr/>
        <a:lstStyle/>
        <a:p>
          <a:endParaRPr lang="uk-UA"/>
        </a:p>
      </dgm:t>
    </dgm:pt>
    <dgm:pt modelId="{400B7238-CE87-49F4-90C3-EB8DCDEF807C}">
      <dgm:prSet custT="1"/>
      <dgm:spPr>
        <a:xfrm>
          <a:off x="7392876" y="3532023"/>
          <a:ext cx="3169059" cy="1056349"/>
        </a:xfrm>
        <a:prstGeom prst="roundRect">
          <a:avLst>
            <a:gd name="adj" fmla="val 10000"/>
          </a:avLst>
        </a:prstGeom>
        <a:scene3d>
          <a:camera prst="orthographicFront"/>
          <a:lightRig rig="flat" dir="t"/>
        </a:scene3d>
        <a:sp3d prstMaterial="dkEdge">
          <a:bevelT w="8200" h="38100"/>
        </a:sp3d>
      </dgm:spPr>
      <dgm:t>
        <a:bodyPr/>
        <a:lstStyle/>
        <a:p>
          <a:r>
            <a:rPr lang="uk-UA" sz="2000">
              <a:solidFill>
                <a:schemeClr val="accent5">
                  <a:lumMod val="50000"/>
                </a:schemeClr>
              </a:solidFill>
              <a:latin typeface="+mn-lt"/>
              <a:ea typeface="+mn-ea"/>
              <a:cs typeface="+mn-cs"/>
            </a:rPr>
            <a:t>Подання проміжних та остаточних фінансових звітів</a:t>
          </a:r>
          <a:endParaRPr lang="uk-UA" sz="2000" dirty="0">
            <a:solidFill>
              <a:schemeClr val="accent5">
                <a:lumMod val="50000"/>
              </a:schemeClr>
            </a:solidFill>
            <a:latin typeface="+mn-lt"/>
            <a:ea typeface="+mn-ea"/>
            <a:cs typeface="+mn-cs"/>
          </a:endParaRPr>
        </a:p>
      </dgm:t>
    </dgm:pt>
    <dgm:pt modelId="{70BBA004-9598-4E79-BC58-3FFA0904F6AF}" type="parTrans" cxnId="{D47A44D9-44A4-45AC-83C1-63CC703C48D5}">
      <dgm:prSet/>
      <dgm:spPr>
        <a:xfrm rot="3396718">
          <a:off x="6322258" y="3468878"/>
          <a:ext cx="1381169" cy="29414"/>
        </a:xfrm>
        <a:custGeom>
          <a:avLst/>
          <a:gdLst/>
          <a:ahLst/>
          <a:cxnLst/>
          <a:rect l="0" t="0" r="0" b="0"/>
          <a:pathLst>
            <a:path>
              <a:moveTo>
                <a:pt x="0" y="14707"/>
              </a:moveTo>
              <a:lnTo>
                <a:pt x="1381169" y="14707"/>
              </a:lnTo>
            </a:path>
          </a:pathLst>
        </a:custGeom>
      </dgm:spPr>
      <dgm:t>
        <a:bodyPr/>
        <a:lstStyle/>
        <a:p>
          <a:endParaRPr lang="uk-UA">
            <a:solidFill>
              <a:srgbClr val="230050">
                <a:hueOff val="0"/>
                <a:satOff val="0"/>
                <a:lumOff val="0"/>
                <a:alphaOff val="0"/>
              </a:srgbClr>
            </a:solidFill>
            <a:latin typeface="Arial"/>
            <a:ea typeface="+mn-ea"/>
            <a:cs typeface="+mn-cs"/>
          </a:endParaRPr>
        </a:p>
      </dgm:t>
    </dgm:pt>
    <dgm:pt modelId="{46C57B77-05BC-4EDF-9879-9F1BDCD651C3}" type="sibTrans" cxnId="{D47A44D9-44A4-45AC-83C1-63CC703C48D5}">
      <dgm:prSet/>
      <dgm:spPr/>
      <dgm:t>
        <a:bodyPr/>
        <a:lstStyle/>
        <a:p>
          <a:endParaRPr lang="uk-UA"/>
        </a:p>
      </dgm:t>
    </dgm:pt>
    <dgm:pt modelId="{11ECCD57-D90D-406E-9E65-F47A57120DC5}" type="pres">
      <dgm:prSet presAssocID="{0E07D064-79B3-43C8-9FB7-67057B992085}" presName="diagram" presStyleCnt="0">
        <dgm:presLayoutVars>
          <dgm:chPref val="1"/>
          <dgm:dir/>
          <dgm:animOne val="branch"/>
          <dgm:animLvl val="lvl"/>
          <dgm:resizeHandles val="exact"/>
        </dgm:presLayoutVars>
      </dgm:prSet>
      <dgm:spPr/>
    </dgm:pt>
    <dgm:pt modelId="{E0CC95E9-1172-4FB8-AB6D-11E958C32BA6}" type="pres">
      <dgm:prSet presAssocID="{3F38E0D1-AEA5-4F60-BA82-08B3D9D2F6A3}" presName="root1" presStyleCnt="0"/>
      <dgm:spPr/>
    </dgm:pt>
    <dgm:pt modelId="{444A35C7-30C4-489C-B718-3988718068AC}" type="pres">
      <dgm:prSet presAssocID="{3F38E0D1-AEA5-4F60-BA82-08B3D9D2F6A3}" presName="LevelOneTextNode" presStyleLbl="node0" presStyleIdx="0" presStyleCnt="1" custScaleX="282193" custScaleY="178075" custLinFactNeighborX="-465" custLinFactNeighborY="-322">
        <dgm:presLayoutVars>
          <dgm:chPref val="3"/>
        </dgm:presLayoutVars>
      </dgm:prSet>
      <dgm:spPr/>
    </dgm:pt>
    <dgm:pt modelId="{9638F5E1-F610-4DEF-ABA1-20B1BE8EB32D}" type="pres">
      <dgm:prSet presAssocID="{3F38E0D1-AEA5-4F60-BA82-08B3D9D2F6A3}" presName="level2hierChild" presStyleCnt="0"/>
      <dgm:spPr/>
    </dgm:pt>
    <dgm:pt modelId="{0A7A2728-EFF6-4654-BF09-C2988B05E468}" type="pres">
      <dgm:prSet presAssocID="{324265FC-70AB-4677-B865-C5E3A737589C}" presName="conn2-1" presStyleLbl="parChTrans1D2" presStyleIdx="0" presStyleCnt="5"/>
      <dgm:spPr/>
    </dgm:pt>
    <dgm:pt modelId="{E589D553-7B76-41AA-9E45-BBFD196260FB}" type="pres">
      <dgm:prSet presAssocID="{324265FC-70AB-4677-B865-C5E3A737589C}" presName="connTx" presStyleLbl="parChTrans1D2" presStyleIdx="0" presStyleCnt="5"/>
      <dgm:spPr/>
    </dgm:pt>
    <dgm:pt modelId="{B2143DFB-2963-43E9-B117-A7D175AE9484}" type="pres">
      <dgm:prSet presAssocID="{6CE51861-6505-4AE9-95CC-79F87DE61362}" presName="root2" presStyleCnt="0"/>
      <dgm:spPr/>
    </dgm:pt>
    <dgm:pt modelId="{3927D900-1353-473C-9EAF-E18B3BDBA20F}" type="pres">
      <dgm:prSet presAssocID="{6CE51861-6505-4AE9-95CC-79F87DE61362}" presName="LevelTwoTextNode" presStyleLbl="node2" presStyleIdx="0" presStyleCnt="5" custScaleX="162276" custScaleY="109902" custLinFactNeighborX="-465" custLinFactNeighborY="-322">
        <dgm:presLayoutVars>
          <dgm:chPref val="3"/>
        </dgm:presLayoutVars>
      </dgm:prSet>
      <dgm:spPr/>
    </dgm:pt>
    <dgm:pt modelId="{32AC03CC-A697-4A90-979F-338431A329B7}" type="pres">
      <dgm:prSet presAssocID="{6CE51861-6505-4AE9-95CC-79F87DE61362}" presName="level3hierChild" presStyleCnt="0"/>
      <dgm:spPr/>
    </dgm:pt>
    <dgm:pt modelId="{8FA9FB08-D27D-4361-ACF7-39C3C8C0EC51}" type="pres">
      <dgm:prSet presAssocID="{43C0A02C-A1EC-41F6-8031-DB1640C1325F}" presName="conn2-1" presStyleLbl="parChTrans1D2" presStyleIdx="1" presStyleCnt="5"/>
      <dgm:spPr/>
    </dgm:pt>
    <dgm:pt modelId="{8074FD9A-7050-4907-A1F1-E1EBACB59B92}" type="pres">
      <dgm:prSet presAssocID="{43C0A02C-A1EC-41F6-8031-DB1640C1325F}" presName="connTx" presStyleLbl="parChTrans1D2" presStyleIdx="1" presStyleCnt="5"/>
      <dgm:spPr/>
    </dgm:pt>
    <dgm:pt modelId="{01C168F3-1CEE-4850-88A3-4784082303F7}" type="pres">
      <dgm:prSet presAssocID="{9E49E225-9B2A-46AA-9449-9D8746FF585F}" presName="root2" presStyleCnt="0"/>
      <dgm:spPr/>
    </dgm:pt>
    <dgm:pt modelId="{E1AED839-DE09-4C1F-895E-DC5832684D1A}" type="pres">
      <dgm:prSet presAssocID="{9E49E225-9B2A-46AA-9449-9D8746FF585F}" presName="LevelTwoTextNode" presStyleLbl="node2" presStyleIdx="1" presStyleCnt="5" custScaleX="161132" custScaleY="107421" custLinFactNeighborX="-465" custLinFactNeighborY="-322">
        <dgm:presLayoutVars>
          <dgm:chPref val="3"/>
        </dgm:presLayoutVars>
      </dgm:prSet>
      <dgm:spPr/>
    </dgm:pt>
    <dgm:pt modelId="{DE58EE21-96F6-4B82-8571-3D98B4C18896}" type="pres">
      <dgm:prSet presAssocID="{9E49E225-9B2A-46AA-9449-9D8746FF585F}" presName="level3hierChild" presStyleCnt="0"/>
      <dgm:spPr/>
    </dgm:pt>
    <dgm:pt modelId="{A9A62279-1A3F-43FC-A74D-210316C37247}" type="pres">
      <dgm:prSet presAssocID="{07B5B80C-362A-40CA-80D4-5EE474700896}" presName="conn2-1" presStyleLbl="parChTrans1D2" presStyleIdx="2" presStyleCnt="5"/>
      <dgm:spPr/>
    </dgm:pt>
    <dgm:pt modelId="{C7E4B288-DC05-40B7-BC14-0F2C70264AFE}" type="pres">
      <dgm:prSet presAssocID="{07B5B80C-362A-40CA-80D4-5EE474700896}" presName="connTx" presStyleLbl="parChTrans1D2" presStyleIdx="2" presStyleCnt="5"/>
      <dgm:spPr/>
    </dgm:pt>
    <dgm:pt modelId="{B9A3E8B1-5840-43BB-92CD-60AB12AD1378}" type="pres">
      <dgm:prSet presAssocID="{32D5E95C-A2B6-4068-ACBF-5B0EDF2A7264}" presName="root2" presStyleCnt="0"/>
      <dgm:spPr/>
    </dgm:pt>
    <dgm:pt modelId="{49374CD9-8A85-4A3F-AE7C-2A9092FF8774}" type="pres">
      <dgm:prSet presAssocID="{32D5E95C-A2B6-4068-ACBF-5B0EDF2A7264}" presName="LevelTwoTextNode" presStyleLbl="node2" presStyleIdx="2" presStyleCnt="5" custScaleX="163671" custScaleY="109114" custLinFactNeighborX="-465" custLinFactNeighborY="-322">
        <dgm:presLayoutVars>
          <dgm:chPref val="3"/>
        </dgm:presLayoutVars>
      </dgm:prSet>
      <dgm:spPr/>
    </dgm:pt>
    <dgm:pt modelId="{C9BF34DE-C395-457B-8BA5-72CE7490B9B5}" type="pres">
      <dgm:prSet presAssocID="{32D5E95C-A2B6-4068-ACBF-5B0EDF2A7264}" presName="level3hierChild" presStyleCnt="0"/>
      <dgm:spPr/>
    </dgm:pt>
    <dgm:pt modelId="{93F0B0CE-CF52-4878-B4D4-58F4FC891FD1}" type="pres">
      <dgm:prSet presAssocID="{70BBA004-9598-4E79-BC58-3FFA0904F6AF}" presName="conn2-1" presStyleLbl="parChTrans1D2" presStyleIdx="3" presStyleCnt="5"/>
      <dgm:spPr/>
    </dgm:pt>
    <dgm:pt modelId="{9B6A1F0C-4B7F-4724-9698-9CAF60C5CDAA}" type="pres">
      <dgm:prSet presAssocID="{70BBA004-9598-4E79-BC58-3FFA0904F6AF}" presName="connTx" presStyleLbl="parChTrans1D2" presStyleIdx="3" presStyleCnt="5"/>
      <dgm:spPr/>
    </dgm:pt>
    <dgm:pt modelId="{F688436B-E2F4-4E49-B94F-30D809E8DB28}" type="pres">
      <dgm:prSet presAssocID="{400B7238-CE87-49F4-90C3-EB8DCDEF807C}" presName="root2" presStyleCnt="0"/>
      <dgm:spPr/>
    </dgm:pt>
    <dgm:pt modelId="{95A85F3C-0EC0-40A8-8917-62A165019074}" type="pres">
      <dgm:prSet presAssocID="{400B7238-CE87-49F4-90C3-EB8DCDEF807C}" presName="LevelTwoTextNode" presStyleLbl="node2" presStyleIdx="3" presStyleCnt="5" custScaleX="166778" custScaleY="111185" custLinFactNeighborX="-465" custLinFactNeighborY="-322">
        <dgm:presLayoutVars>
          <dgm:chPref val="3"/>
        </dgm:presLayoutVars>
      </dgm:prSet>
      <dgm:spPr/>
    </dgm:pt>
    <dgm:pt modelId="{431FB7F3-3431-41C4-BFC3-8028561A6549}" type="pres">
      <dgm:prSet presAssocID="{400B7238-CE87-49F4-90C3-EB8DCDEF807C}" presName="level3hierChild" presStyleCnt="0"/>
      <dgm:spPr/>
    </dgm:pt>
    <dgm:pt modelId="{1D8D46AA-256D-4E45-B308-53DD674C1931}" type="pres">
      <dgm:prSet presAssocID="{9E7C9BCD-4FF2-4BED-9D36-748B4CA34B41}" presName="conn2-1" presStyleLbl="parChTrans1D2" presStyleIdx="4" presStyleCnt="5"/>
      <dgm:spPr/>
    </dgm:pt>
    <dgm:pt modelId="{5879364A-54C4-4758-B736-0BB0746DF4FD}" type="pres">
      <dgm:prSet presAssocID="{9E7C9BCD-4FF2-4BED-9D36-748B4CA34B41}" presName="connTx" presStyleLbl="parChTrans1D2" presStyleIdx="4" presStyleCnt="5"/>
      <dgm:spPr/>
    </dgm:pt>
    <dgm:pt modelId="{EF1A08B8-4E22-433B-A0B2-C5516C068CF1}" type="pres">
      <dgm:prSet presAssocID="{1BE1D5BF-EC4F-4C95-B0BD-663FE5BB4D25}" presName="root2" presStyleCnt="0"/>
      <dgm:spPr/>
    </dgm:pt>
    <dgm:pt modelId="{26CEFEC0-DEFC-4891-BA3C-121FC41C9B9B}" type="pres">
      <dgm:prSet presAssocID="{1BE1D5BF-EC4F-4C95-B0BD-663FE5BB4D25}" presName="LevelTwoTextNode" presStyleLbl="node2" presStyleIdx="4" presStyleCnt="5" custScaleX="166778" custScaleY="113674" custLinFactNeighborX="-465" custLinFactNeighborY="-322">
        <dgm:presLayoutVars>
          <dgm:chPref val="3"/>
        </dgm:presLayoutVars>
      </dgm:prSet>
      <dgm:spPr/>
    </dgm:pt>
    <dgm:pt modelId="{5119955A-B913-46F4-901C-78894D6AA89E}" type="pres">
      <dgm:prSet presAssocID="{1BE1D5BF-EC4F-4C95-B0BD-663FE5BB4D25}" presName="level3hierChild" presStyleCnt="0"/>
      <dgm:spPr/>
    </dgm:pt>
  </dgm:ptLst>
  <dgm:cxnLst>
    <dgm:cxn modelId="{A4AAEA02-6DE1-4F1C-9684-A44D440E0EC8}" type="presOf" srcId="{0E07D064-79B3-43C8-9FB7-67057B992085}" destId="{11ECCD57-D90D-406E-9E65-F47A57120DC5}" srcOrd="0" destOrd="0" presId="urn:microsoft.com/office/officeart/2005/8/layout/hierarchy2"/>
    <dgm:cxn modelId="{38412A06-0F27-4CBA-AD05-467927325BD8}" type="presOf" srcId="{07B5B80C-362A-40CA-80D4-5EE474700896}" destId="{A9A62279-1A3F-43FC-A74D-210316C37247}" srcOrd="0" destOrd="0" presId="urn:microsoft.com/office/officeart/2005/8/layout/hierarchy2"/>
    <dgm:cxn modelId="{A91D8C0E-47C5-4122-990B-1531EBEA83C5}" srcId="{3F38E0D1-AEA5-4F60-BA82-08B3D9D2F6A3}" destId="{32D5E95C-A2B6-4068-ACBF-5B0EDF2A7264}" srcOrd="2" destOrd="0" parTransId="{07B5B80C-362A-40CA-80D4-5EE474700896}" sibTransId="{1D20333E-ED80-4C0C-B31C-5A9395DA179A}"/>
    <dgm:cxn modelId="{0B46C41D-034F-4780-BF0D-559AFBE09244}" type="presOf" srcId="{3F38E0D1-AEA5-4F60-BA82-08B3D9D2F6A3}" destId="{444A35C7-30C4-489C-B718-3988718068AC}" srcOrd="0" destOrd="0" presId="urn:microsoft.com/office/officeart/2005/8/layout/hierarchy2"/>
    <dgm:cxn modelId="{6771881F-A959-44B0-9A42-0B6100284E83}" type="presOf" srcId="{400B7238-CE87-49F4-90C3-EB8DCDEF807C}" destId="{95A85F3C-0EC0-40A8-8917-62A165019074}" srcOrd="0" destOrd="0" presId="urn:microsoft.com/office/officeart/2005/8/layout/hierarchy2"/>
    <dgm:cxn modelId="{E97AD732-C73F-46F4-AED6-74C8DA8DC037}" type="presOf" srcId="{07B5B80C-362A-40CA-80D4-5EE474700896}" destId="{C7E4B288-DC05-40B7-BC14-0F2C70264AFE}" srcOrd="1" destOrd="0" presId="urn:microsoft.com/office/officeart/2005/8/layout/hierarchy2"/>
    <dgm:cxn modelId="{0EFDAA5E-B4CC-435B-960F-82FF19FB877E}" srcId="{3F38E0D1-AEA5-4F60-BA82-08B3D9D2F6A3}" destId="{9E49E225-9B2A-46AA-9449-9D8746FF585F}" srcOrd="1" destOrd="0" parTransId="{43C0A02C-A1EC-41F6-8031-DB1640C1325F}" sibTransId="{5298D81B-B717-455D-BBDE-DC3AB388252D}"/>
    <dgm:cxn modelId="{563F3161-C4EB-4436-87DF-7F1064576394}" type="presOf" srcId="{9E49E225-9B2A-46AA-9449-9D8746FF585F}" destId="{E1AED839-DE09-4C1F-895E-DC5832684D1A}" srcOrd="0" destOrd="0" presId="urn:microsoft.com/office/officeart/2005/8/layout/hierarchy2"/>
    <dgm:cxn modelId="{42DAC964-2C94-43DD-916C-37CFB9A873F0}" type="presOf" srcId="{6CE51861-6505-4AE9-95CC-79F87DE61362}" destId="{3927D900-1353-473C-9EAF-E18B3BDBA20F}" srcOrd="0" destOrd="0" presId="urn:microsoft.com/office/officeart/2005/8/layout/hierarchy2"/>
    <dgm:cxn modelId="{2C665466-5DEE-4EB1-9FDF-DF3F070BFE27}" srcId="{3F38E0D1-AEA5-4F60-BA82-08B3D9D2F6A3}" destId="{1BE1D5BF-EC4F-4C95-B0BD-663FE5BB4D25}" srcOrd="4" destOrd="0" parTransId="{9E7C9BCD-4FF2-4BED-9D36-748B4CA34B41}" sibTransId="{BD7C918D-2CF6-40A3-B378-77EDFCC5DDF1}"/>
    <dgm:cxn modelId="{2D45156D-FF5D-488F-8CA6-44FBB76D2CC0}" type="presOf" srcId="{324265FC-70AB-4677-B865-C5E3A737589C}" destId="{E589D553-7B76-41AA-9E45-BBFD196260FB}" srcOrd="1" destOrd="0" presId="urn:microsoft.com/office/officeart/2005/8/layout/hierarchy2"/>
    <dgm:cxn modelId="{F2D7DC6F-1AA4-49AF-BC69-DF787F847865}" type="presOf" srcId="{324265FC-70AB-4677-B865-C5E3A737589C}" destId="{0A7A2728-EFF6-4654-BF09-C2988B05E468}" srcOrd="0" destOrd="0" presId="urn:microsoft.com/office/officeart/2005/8/layout/hierarchy2"/>
    <dgm:cxn modelId="{BC6F9D52-CC06-4327-A933-EA49BA629931}" type="presOf" srcId="{9E7C9BCD-4FF2-4BED-9D36-748B4CA34B41}" destId="{1D8D46AA-256D-4E45-B308-53DD674C1931}" srcOrd="0" destOrd="0" presId="urn:microsoft.com/office/officeart/2005/8/layout/hierarchy2"/>
    <dgm:cxn modelId="{3E165E8A-31B0-40AA-846C-1F6FB41A3ED7}" type="presOf" srcId="{9E7C9BCD-4FF2-4BED-9D36-748B4CA34B41}" destId="{5879364A-54C4-4758-B736-0BB0746DF4FD}" srcOrd="1" destOrd="0" presId="urn:microsoft.com/office/officeart/2005/8/layout/hierarchy2"/>
    <dgm:cxn modelId="{B190BA96-8D95-4005-BF8B-07295B1A96DF}" srcId="{0E07D064-79B3-43C8-9FB7-67057B992085}" destId="{3F38E0D1-AEA5-4F60-BA82-08B3D9D2F6A3}" srcOrd="0" destOrd="0" parTransId="{FC08FEFB-F762-4263-AB2A-CCE1DD350598}" sibTransId="{8BA40D09-1EC9-4A3B-AC76-CC57B651E3B7}"/>
    <dgm:cxn modelId="{C2744BBE-E5BA-4337-A09B-D116EFA5FF5B}" type="presOf" srcId="{1BE1D5BF-EC4F-4C95-B0BD-663FE5BB4D25}" destId="{26CEFEC0-DEFC-4891-BA3C-121FC41C9B9B}" srcOrd="0" destOrd="0" presId="urn:microsoft.com/office/officeart/2005/8/layout/hierarchy2"/>
    <dgm:cxn modelId="{185F12C2-BF6B-4BEB-B9D6-AAC94FD5EE78}" type="presOf" srcId="{70BBA004-9598-4E79-BC58-3FFA0904F6AF}" destId="{9B6A1F0C-4B7F-4724-9698-9CAF60C5CDAA}" srcOrd="1" destOrd="0" presId="urn:microsoft.com/office/officeart/2005/8/layout/hierarchy2"/>
    <dgm:cxn modelId="{D47A44D9-44A4-45AC-83C1-63CC703C48D5}" srcId="{3F38E0D1-AEA5-4F60-BA82-08B3D9D2F6A3}" destId="{400B7238-CE87-49F4-90C3-EB8DCDEF807C}" srcOrd="3" destOrd="0" parTransId="{70BBA004-9598-4E79-BC58-3FFA0904F6AF}" sibTransId="{46C57B77-05BC-4EDF-9879-9F1BDCD651C3}"/>
    <dgm:cxn modelId="{9DBD68D9-33A1-4D3D-9A75-95D1DCC9F972}" type="presOf" srcId="{43C0A02C-A1EC-41F6-8031-DB1640C1325F}" destId="{8FA9FB08-D27D-4361-ACF7-39C3C8C0EC51}" srcOrd="0" destOrd="0" presId="urn:microsoft.com/office/officeart/2005/8/layout/hierarchy2"/>
    <dgm:cxn modelId="{308882D9-0E0F-464E-8DA8-7892880D5962}" type="presOf" srcId="{32D5E95C-A2B6-4068-ACBF-5B0EDF2A7264}" destId="{49374CD9-8A85-4A3F-AE7C-2A9092FF8774}" srcOrd="0" destOrd="0" presId="urn:microsoft.com/office/officeart/2005/8/layout/hierarchy2"/>
    <dgm:cxn modelId="{08389FDB-A812-4B95-82A5-411899DDB2F5}" srcId="{3F38E0D1-AEA5-4F60-BA82-08B3D9D2F6A3}" destId="{6CE51861-6505-4AE9-95CC-79F87DE61362}" srcOrd="0" destOrd="0" parTransId="{324265FC-70AB-4677-B865-C5E3A737589C}" sibTransId="{1D52DE7E-6FE8-4FDF-B428-818409E37572}"/>
    <dgm:cxn modelId="{0C18F9F0-CE76-4508-B8F0-FFD96A5CAFF7}" type="presOf" srcId="{70BBA004-9598-4E79-BC58-3FFA0904F6AF}" destId="{93F0B0CE-CF52-4878-B4D4-58F4FC891FD1}" srcOrd="0" destOrd="0" presId="urn:microsoft.com/office/officeart/2005/8/layout/hierarchy2"/>
    <dgm:cxn modelId="{AA88D6FE-7AE4-45F2-9EAD-2389D64C2110}" type="presOf" srcId="{43C0A02C-A1EC-41F6-8031-DB1640C1325F}" destId="{8074FD9A-7050-4907-A1F1-E1EBACB59B92}" srcOrd="1" destOrd="0" presId="urn:microsoft.com/office/officeart/2005/8/layout/hierarchy2"/>
    <dgm:cxn modelId="{D08121B1-86F4-4EB3-8E70-7AB09847F6A2}" type="presParOf" srcId="{11ECCD57-D90D-406E-9E65-F47A57120DC5}" destId="{E0CC95E9-1172-4FB8-AB6D-11E958C32BA6}" srcOrd="0" destOrd="0" presId="urn:microsoft.com/office/officeart/2005/8/layout/hierarchy2"/>
    <dgm:cxn modelId="{6CDC2A97-CC55-41C9-A2EE-55D363B46CCA}" type="presParOf" srcId="{E0CC95E9-1172-4FB8-AB6D-11E958C32BA6}" destId="{444A35C7-30C4-489C-B718-3988718068AC}" srcOrd="0" destOrd="0" presId="urn:microsoft.com/office/officeart/2005/8/layout/hierarchy2"/>
    <dgm:cxn modelId="{94433C46-8B2F-462F-A9EF-03C1C944FF2B}" type="presParOf" srcId="{E0CC95E9-1172-4FB8-AB6D-11E958C32BA6}" destId="{9638F5E1-F610-4DEF-ABA1-20B1BE8EB32D}" srcOrd="1" destOrd="0" presId="urn:microsoft.com/office/officeart/2005/8/layout/hierarchy2"/>
    <dgm:cxn modelId="{2FFA976A-9B24-487F-808D-F3F98381324B}" type="presParOf" srcId="{9638F5E1-F610-4DEF-ABA1-20B1BE8EB32D}" destId="{0A7A2728-EFF6-4654-BF09-C2988B05E468}" srcOrd="0" destOrd="0" presId="urn:microsoft.com/office/officeart/2005/8/layout/hierarchy2"/>
    <dgm:cxn modelId="{92CFC1E6-823E-431F-85F1-C44C3FAF2A8F}" type="presParOf" srcId="{0A7A2728-EFF6-4654-BF09-C2988B05E468}" destId="{E589D553-7B76-41AA-9E45-BBFD196260FB}" srcOrd="0" destOrd="0" presId="urn:microsoft.com/office/officeart/2005/8/layout/hierarchy2"/>
    <dgm:cxn modelId="{3D7D933E-C3B0-46B9-9D42-2C95F3384031}" type="presParOf" srcId="{9638F5E1-F610-4DEF-ABA1-20B1BE8EB32D}" destId="{B2143DFB-2963-43E9-B117-A7D175AE9484}" srcOrd="1" destOrd="0" presId="urn:microsoft.com/office/officeart/2005/8/layout/hierarchy2"/>
    <dgm:cxn modelId="{AFD6B540-67C3-488E-B2BE-994D5BD059C8}" type="presParOf" srcId="{B2143DFB-2963-43E9-B117-A7D175AE9484}" destId="{3927D900-1353-473C-9EAF-E18B3BDBA20F}" srcOrd="0" destOrd="0" presId="urn:microsoft.com/office/officeart/2005/8/layout/hierarchy2"/>
    <dgm:cxn modelId="{93E2D497-89CA-4E66-ADE5-FC0309F1CF32}" type="presParOf" srcId="{B2143DFB-2963-43E9-B117-A7D175AE9484}" destId="{32AC03CC-A697-4A90-979F-338431A329B7}" srcOrd="1" destOrd="0" presId="urn:microsoft.com/office/officeart/2005/8/layout/hierarchy2"/>
    <dgm:cxn modelId="{94D8F31B-0EFD-4A50-83A2-3501A25089D5}" type="presParOf" srcId="{9638F5E1-F610-4DEF-ABA1-20B1BE8EB32D}" destId="{8FA9FB08-D27D-4361-ACF7-39C3C8C0EC51}" srcOrd="2" destOrd="0" presId="urn:microsoft.com/office/officeart/2005/8/layout/hierarchy2"/>
    <dgm:cxn modelId="{38E0FBD8-AB9F-44AC-AF2E-D8617BB75813}" type="presParOf" srcId="{8FA9FB08-D27D-4361-ACF7-39C3C8C0EC51}" destId="{8074FD9A-7050-4907-A1F1-E1EBACB59B92}" srcOrd="0" destOrd="0" presId="urn:microsoft.com/office/officeart/2005/8/layout/hierarchy2"/>
    <dgm:cxn modelId="{4689ED52-856C-47A2-82B6-F3DC4CE784A0}" type="presParOf" srcId="{9638F5E1-F610-4DEF-ABA1-20B1BE8EB32D}" destId="{01C168F3-1CEE-4850-88A3-4784082303F7}" srcOrd="3" destOrd="0" presId="urn:microsoft.com/office/officeart/2005/8/layout/hierarchy2"/>
    <dgm:cxn modelId="{1EA8AFAA-800F-4A91-BCD9-0269BDFCE03C}" type="presParOf" srcId="{01C168F3-1CEE-4850-88A3-4784082303F7}" destId="{E1AED839-DE09-4C1F-895E-DC5832684D1A}" srcOrd="0" destOrd="0" presId="urn:microsoft.com/office/officeart/2005/8/layout/hierarchy2"/>
    <dgm:cxn modelId="{A449401C-1A55-4ADB-8187-BB6D733F9CF9}" type="presParOf" srcId="{01C168F3-1CEE-4850-88A3-4784082303F7}" destId="{DE58EE21-96F6-4B82-8571-3D98B4C18896}" srcOrd="1" destOrd="0" presId="urn:microsoft.com/office/officeart/2005/8/layout/hierarchy2"/>
    <dgm:cxn modelId="{0653D72B-1B25-44E0-A0B2-E08BB185DD18}" type="presParOf" srcId="{9638F5E1-F610-4DEF-ABA1-20B1BE8EB32D}" destId="{A9A62279-1A3F-43FC-A74D-210316C37247}" srcOrd="4" destOrd="0" presId="urn:microsoft.com/office/officeart/2005/8/layout/hierarchy2"/>
    <dgm:cxn modelId="{FD375E36-CCF0-462F-928A-3BCCAEAE1F85}" type="presParOf" srcId="{A9A62279-1A3F-43FC-A74D-210316C37247}" destId="{C7E4B288-DC05-40B7-BC14-0F2C70264AFE}" srcOrd="0" destOrd="0" presId="urn:microsoft.com/office/officeart/2005/8/layout/hierarchy2"/>
    <dgm:cxn modelId="{D170691C-629B-4E17-9B52-413298AC8C5C}" type="presParOf" srcId="{9638F5E1-F610-4DEF-ABA1-20B1BE8EB32D}" destId="{B9A3E8B1-5840-43BB-92CD-60AB12AD1378}" srcOrd="5" destOrd="0" presId="urn:microsoft.com/office/officeart/2005/8/layout/hierarchy2"/>
    <dgm:cxn modelId="{86FBE889-997E-463B-8A01-6644CC8242EA}" type="presParOf" srcId="{B9A3E8B1-5840-43BB-92CD-60AB12AD1378}" destId="{49374CD9-8A85-4A3F-AE7C-2A9092FF8774}" srcOrd="0" destOrd="0" presId="urn:microsoft.com/office/officeart/2005/8/layout/hierarchy2"/>
    <dgm:cxn modelId="{40E1C9A2-53BD-45E7-BD77-B1C03B7C0E5C}" type="presParOf" srcId="{B9A3E8B1-5840-43BB-92CD-60AB12AD1378}" destId="{C9BF34DE-C395-457B-8BA5-72CE7490B9B5}" srcOrd="1" destOrd="0" presId="urn:microsoft.com/office/officeart/2005/8/layout/hierarchy2"/>
    <dgm:cxn modelId="{7CE68BB9-2B5C-447E-B701-358931C364CA}" type="presParOf" srcId="{9638F5E1-F610-4DEF-ABA1-20B1BE8EB32D}" destId="{93F0B0CE-CF52-4878-B4D4-58F4FC891FD1}" srcOrd="6" destOrd="0" presId="urn:microsoft.com/office/officeart/2005/8/layout/hierarchy2"/>
    <dgm:cxn modelId="{E70F62A6-3065-480D-8522-CFB1665424CF}" type="presParOf" srcId="{93F0B0CE-CF52-4878-B4D4-58F4FC891FD1}" destId="{9B6A1F0C-4B7F-4724-9698-9CAF60C5CDAA}" srcOrd="0" destOrd="0" presId="urn:microsoft.com/office/officeart/2005/8/layout/hierarchy2"/>
    <dgm:cxn modelId="{7F1F18DF-A96D-46A9-83A6-C2EBD50E523E}" type="presParOf" srcId="{9638F5E1-F610-4DEF-ABA1-20B1BE8EB32D}" destId="{F688436B-E2F4-4E49-B94F-30D809E8DB28}" srcOrd="7" destOrd="0" presId="urn:microsoft.com/office/officeart/2005/8/layout/hierarchy2"/>
    <dgm:cxn modelId="{AF6B4F5B-B725-46A5-BC48-37E73B516CAA}" type="presParOf" srcId="{F688436B-E2F4-4E49-B94F-30D809E8DB28}" destId="{95A85F3C-0EC0-40A8-8917-62A165019074}" srcOrd="0" destOrd="0" presId="urn:microsoft.com/office/officeart/2005/8/layout/hierarchy2"/>
    <dgm:cxn modelId="{9293341C-E127-4A9C-A0CD-C8DB59F23734}" type="presParOf" srcId="{F688436B-E2F4-4E49-B94F-30D809E8DB28}" destId="{431FB7F3-3431-41C4-BFC3-8028561A6549}" srcOrd="1" destOrd="0" presId="urn:microsoft.com/office/officeart/2005/8/layout/hierarchy2"/>
    <dgm:cxn modelId="{6921FB49-E7C9-44FE-8C84-F33F320DBB79}" type="presParOf" srcId="{9638F5E1-F610-4DEF-ABA1-20B1BE8EB32D}" destId="{1D8D46AA-256D-4E45-B308-53DD674C1931}" srcOrd="8" destOrd="0" presId="urn:microsoft.com/office/officeart/2005/8/layout/hierarchy2"/>
    <dgm:cxn modelId="{D3589B27-5EB5-499E-9A09-B3C3F17B3045}" type="presParOf" srcId="{1D8D46AA-256D-4E45-B308-53DD674C1931}" destId="{5879364A-54C4-4758-B736-0BB0746DF4FD}" srcOrd="0" destOrd="0" presId="urn:microsoft.com/office/officeart/2005/8/layout/hierarchy2"/>
    <dgm:cxn modelId="{C9F86245-6B8F-475A-834C-2E011A31B3D7}" type="presParOf" srcId="{9638F5E1-F610-4DEF-ABA1-20B1BE8EB32D}" destId="{EF1A08B8-4E22-433B-A0B2-C5516C068CF1}" srcOrd="9" destOrd="0" presId="urn:microsoft.com/office/officeart/2005/8/layout/hierarchy2"/>
    <dgm:cxn modelId="{5D763DBA-9C72-4DF7-A14E-A48233F24C29}" type="presParOf" srcId="{EF1A08B8-4E22-433B-A0B2-C5516C068CF1}" destId="{26CEFEC0-DEFC-4891-BA3C-121FC41C9B9B}" srcOrd="0" destOrd="0" presId="urn:microsoft.com/office/officeart/2005/8/layout/hierarchy2"/>
    <dgm:cxn modelId="{A7A68164-01F1-409B-9FF5-2F99AD98A8A3}" type="presParOf" srcId="{EF1A08B8-4E22-433B-A0B2-C5516C068CF1}" destId="{5119955A-B913-46F4-901C-78894D6AA89E}"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07077D-57EE-4E38-B2F4-F8161DAED0A7}" type="doc">
      <dgm:prSet loTypeId="urn:microsoft.com/office/officeart/2008/layout/VerticalAccentList" loCatId="list" qsTypeId="urn:microsoft.com/office/officeart/2005/8/quickstyle/simple1" qsCatId="simple" csTypeId="urn:microsoft.com/office/officeart/2005/8/colors/accent1_1" csCatId="accent1" phldr="1"/>
      <dgm:spPr/>
      <dgm:t>
        <a:bodyPr/>
        <a:lstStyle/>
        <a:p>
          <a:endParaRPr lang="uk-UA"/>
        </a:p>
      </dgm:t>
    </dgm:pt>
    <dgm:pt modelId="{B0D38785-0095-4AD2-A1CF-54DEF31457DF}">
      <dgm:prSet/>
      <dgm:spPr/>
      <dgm:t>
        <a:bodyPr/>
        <a:lstStyle/>
        <a:p>
          <a:pPr rtl="0">
            <a:lnSpc>
              <a:spcPct val="100000"/>
            </a:lnSpc>
            <a:spcAft>
              <a:spcPts val="0"/>
            </a:spcAft>
          </a:pPr>
          <a:r>
            <a:rPr lang="uk-UA" b="0" dirty="0">
              <a:solidFill>
                <a:schemeClr val="accent5">
                  <a:lumMod val="50000"/>
                </a:schemeClr>
              </a:solidFill>
            </a:rPr>
            <a:t>Кошти виборчого фонду використовуються місцевою організацією політичної партії, кандидатом для фінансування своєї виборчої кампанії, в тому числі для фінансування передвиборної агітації.</a:t>
          </a:r>
          <a:endParaRPr lang="uk-UA" dirty="0">
            <a:solidFill>
              <a:schemeClr val="accent5">
                <a:lumMod val="50000"/>
              </a:schemeClr>
            </a:solidFill>
          </a:endParaRPr>
        </a:p>
      </dgm:t>
    </dgm:pt>
    <dgm:pt modelId="{CCE29735-01A6-4C16-B46A-3884CED991D5}" type="parTrans" cxnId="{89ADA897-661B-4416-A906-C9C48FF5B097}">
      <dgm:prSet/>
      <dgm:spPr/>
      <dgm:t>
        <a:bodyPr/>
        <a:lstStyle/>
        <a:p>
          <a:endParaRPr lang="uk-UA"/>
        </a:p>
      </dgm:t>
    </dgm:pt>
    <dgm:pt modelId="{C07D8F5F-FDD8-4F21-BA81-58A7FE84F308}" type="sibTrans" cxnId="{89ADA897-661B-4416-A906-C9C48FF5B097}">
      <dgm:prSet/>
      <dgm:spPr/>
      <dgm:t>
        <a:bodyPr/>
        <a:lstStyle/>
        <a:p>
          <a:endParaRPr lang="uk-UA"/>
        </a:p>
      </dgm:t>
    </dgm:pt>
    <dgm:pt modelId="{FCA63C6E-C5EB-4A51-BD26-BE89F93E7191}">
      <dgm:prSet/>
      <dgm:spPr/>
      <dgm:t>
        <a:bodyPr/>
        <a:lstStyle/>
        <a:p>
          <a:pPr rtl="0"/>
          <a:r>
            <a:rPr lang="uk-UA" b="0" dirty="0">
              <a:solidFill>
                <a:schemeClr val="accent5">
                  <a:lumMod val="50000"/>
                </a:schemeClr>
              </a:solidFill>
            </a:rPr>
            <a:t>Витрачання коштів на виборчу кампанію здійснюється тільки з поточних рахунків виборчого фонду та лише в безготівковій формі.</a:t>
          </a:r>
          <a:endParaRPr lang="uk-UA" dirty="0">
            <a:solidFill>
              <a:schemeClr val="accent5">
                <a:lumMod val="50000"/>
              </a:schemeClr>
            </a:solidFill>
          </a:endParaRPr>
        </a:p>
      </dgm:t>
    </dgm:pt>
    <dgm:pt modelId="{EA29A7B9-7380-444E-A3FC-33594856D494}" type="parTrans" cxnId="{09B6E88D-33CC-49E5-94B7-B097E59C22AB}">
      <dgm:prSet/>
      <dgm:spPr/>
      <dgm:t>
        <a:bodyPr/>
        <a:lstStyle/>
        <a:p>
          <a:endParaRPr lang="uk-UA"/>
        </a:p>
      </dgm:t>
    </dgm:pt>
    <dgm:pt modelId="{A404C092-2CAE-4D07-9406-1BEDE86209A9}" type="sibTrans" cxnId="{09B6E88D-33CC-49E5-94B7-B097E59C22AB}">
      <dgm:prSet/>
      <dgm:spPr/>
      <dgm:t>
        <a:bodyPr/>
        <a:lstStyle/>
        <a:p>
          <a:endParaRPr lang="uk-UA"/>
        </a:p>
      </dgm:t>
    </dgm:pt>
    <dgm:pt modelId="{04E77CC8-CEC7-4D53-8800-31DEA91F35B8}">
      <dgm:prSet/>
      <dgm:spPr/>
      <dgm:t>
        <a:bodyPr/>
        <a:lstStyle/>
        <a:p>
          <a:pPr rtl="0"/>
          <a:r>
            <a:rPr lang="uk-UA" b="0" dirty="0">
              <a:solidFill>
                <a:schemeClr val="accent5">
                  <a:lumMod val="50000"/>
                </a:schemeClr>
              </a:solidFill>
            </a:rPr>
            <a:t>Витрачання коштів з поточного рахунку виборчого фонду після 18 години останнього дня перед днем голосування здійснюється виключно в разі, якщо рахунки на оплату товарів, робіт і послуг були виставлені до зазначеного часу.</a:t>
          </a:r>
          <a:endParaRPr lang="uk-UA" dirty="0">
            <a:solidFill>
              <a:schemeClr val="accent5">
                <a:lumMod val="50000"/>
              </a:schemeClr>
            </a:solidFill>
          </a:endParaRPr>
        </a:p>
      </dgm:t>
    </dgm:pt>
    <dgm:pt modelId="{5F02E451-5539-4891-965A-8CC3B25171AE}" type="parTrans" cxnId="{D2FC1C21-2BC8-4776-BA4E-3BA18853B2F5}">
      <dgm:prSet/>
      <dgm:spPr/>
      <dgm:t>
        <a:bodyPr/>
        <a:lstStyle/>
        <a:p>
          <a:endParaRPr lang="uk-UA"/>
        </a:p>
      </dgm:t>
    </dgm:pt>
    <dgm:pt modelId="{C68A37F0-6858-4528-9DBA-6CE613CAF2BB}" type="sibTrans" cxnId="{D2FC1C21-2BC8-4776-BA4E-3BA18853B2F5}">
      <dgm:prSet/>
      <dgm:spPr/>
      <dgm:t>
        <a:bodyPr/>
        <a:lstStyle/>
        <a:p>
          <a:endParaRPr lang="uk-UA"/>
        </a:p>
      </dgm:t>
    </dgm:pt>
    <dgm:pt modelId="{A3DE8E98-D7D2-4F18-AEDE-53DF9BD01D61}">
      <dgm:prSet/>
      <dgm:spPr/>
      <dgm:t>
        <a:bodyPr/>
        <a:lstStyle/>
        <a:p>
          <a:pPr rtl="0"/>
          <a:r>
            <a:rPr lang="uk-UA" b="0" dirty="0">
              <a:solidFill>
                <a:schemeClr val="accent5">
                  <a:lumMod val="50000"/>
                </a:schemeClr>
              </a:solidFill>
            </a:rPr>
            <a:t>Витрачання коштів з поточних рахунків виборчого фонду припиняється о 18 годині середи після дня голосування.</a:t>
          </a:r>
          <a:endParaRPr lang="uk-UA" dirty="0">
            <a:solidFill>
              <a:schemeClr val="accent5">
                <a:lumMod val="50000"/>
              </a:schemeClr>
            </a:solidFill>
          </a:endParaRPr>
        </a:p>
      </dgm:t>
    </dgm:pt>
    <dgm:pt modelId="{209F24F2-1643-4A84-9A96-0E7F0DFB9709}" type="parTrans" cxnId="{CD7F91F1-01A3-4695-AF23-CBC3489B74D8}">
      <dgm:prSet/>
      <dgm:spPr/>
      <dgm:t>
        <a:bodyPr/>
        <a:lstStyle/>
        <a:p>
          <a:endParaRPr lang="uk-UA"/>
        </a:p>
      </dgm:t>
    </dgm:pt>
    <dgm:pt modelId="{0CED4B20-4B8E-40D3-949A-5B57AC0F6635}" type="sibTrans" cxnId="{CD7F91F1-01A3-4695-AF23-CBC3489B74D8}">
      <dgm:prSet/>
      <dgm:spPr/>
      <dgm:t>
        <a:bodyPr/>
        <a:lstStyle/>
        <a:p>
          <a:endParaRPr lang="uk-UA"/>
        </a:p>
      </dgm:t>
    </dgm:pt>
    <dgm:pt modelId="{315C8FDD-FB69-478D-9E17-4BBEAEB25254}" type="pres">
      <dgm:prSet presAssocID="{5807077D-57EE-4E38-B2F4-F8161DAED0A7}" presName="Name0" presStyleCnt="0">
        <dgm:presLayoutVars>
          <dgm:chMax/>
          <dgm:chPref/>
          <dgm:dir/>
        </dgm:presLayoutVars>
      </dgm:prSet>
      <dgm:spPr/>
    </dgm:pt>
    <dgm:pt modelId="{4B4F467F-469E-4B63-8995-9F6A99C4A3E2}" type="pres">
      <dgm:prSet presAssocID="{B0D38785-0095-4AD2-A1CF-54DEF31457DF}" presName="parenttextcomposite" presStyleCnt="0"/>
      <dgm:spPr/>
    </dgm:pt>
    <dgm:pt modelId="{E967422B-E3D0-40DD-AE03-4E55E520431C}" type="pres">
      <dgm:prSet presAssocID="{B0D38785-0095-4AD2-A1CF-54DEF31457DF}" presName="parenttext" presStyleLbl="revTx" presStyleIdx="0" presStyleCnt="4">
        <dgm:presLayoutVars>
          <dgm:chMax/>
          <dgm:chPref val="2"/>
          <dgm:bulletEnabled val="1"/>
        </dgm:presLayoutVars>
      </dgm:prSet>
      <dgm:spPr/>
    </dgm:pt>
    <dgm:pt modelId="{38FC0BA0-6BE4-4D4B-8856-FE871A485E08}" type="pres">
      <dgm:prSet presAssocID="{B0D38785-0095-4AD2-A1CF-54DEF31457DF}" presName="parallelogramComposite" presStyleCnt="0"/>
      <dgm:spPr/>
    </dgm:pt>
    <dgm:pt modelId="{7C3C5279-645F-4E59-8324-5C2AB692F778}" type="pres">
      <dgm:prSet presAssocID="{B0D38785-0095-4AD2-A1CF-54DEF31457DF}" presName="parallelogram1" presStyleLbl="alignNode1" presStyleIdx="0" presStyleCnt="28"/>
      <dgm:spPr/>
    </dgm:pt>
    <dgm:pt modelId="{2B885FB8-699B-4E63-BAF6-A591F4163D34}" type="pres">
      <dgm:prSet presAssocID="{B0D38785-0095-4AD2-A1CF-54DEF31457DF}" presName="parallelogram2" presStyleLbl="alignNode1" presStyleIdx="1" presStyleCnt="28"/>
      <dgm:spPr/>
    </dgm:pt>
    <dgm:pt modelId="{348812CE-35A4-4BE6-8207-976D1EDA2716}" type="pres">
      <dgm:prSet presAssocID="{B0D38785-0095-4AD2-A1CF-54DEF31457DF}" presName="parallelogram3" presStyleLbl="alignNode1" presStyleIdx="2" presStyleCnt="28"/>
      <dgm:spPr/>
    </dgm:pt>
    <dgm:pt modelId="{A68AD546-8575-4DC6-B91A-85B2634B5A20}" type="pres">
      <dgm:prSet presAssocID="{B0D38785-0095-4AD2-A1CF-54DEF31457DF}" presName="parallelogram4" presStyleLbl="alignNode1" presStyleIdx="3" presStyleCnt="28"/>
      <dgm:spPr/>
    </dgm:pt>
    <dgm:pt modelId="{E94502BE-BB12-4ABF-997E-44A5FFC0B3F0}" type="pres">
      <dgm:prSet presAssocID="{B0D38785-0095-4AD2-A1CF-54DEF31457DF}" presName="parallelogram5" presStyleLbl="alignNode1" presStyleIdx="4" presStyleCnt="28"/>
      <dgm:spPr/>
    </dgm:pt>
    <dgm:pt modelId="{311D7869-5395-4683-AE85-541046B5466B}" type="pres">
      <dgm:prSet presAssocID="{B0D38785-0095-4AD2-A1CF-54DEF31457DF}" presName="parallelogram6" presStyleLbl="alignNode1" presStyleIdx="5" presStyleCnt="28"/>
      <dgm:spPr/>
    </dgm:pt>
    <dgm:pt modelId="{FAB17AFF-D243-4967-B3CE-B8023EEC601D}" type="pres">
      <dgm:prSet presAssocID="{B0D38785-0095-4AD2-A1CF-54DEF31457DF}" presName="parallelogram7" presStyleLbl="alignNode1" presStyleIdx="6" presStyleCnt="28"/>
      <dgm:spPr/>
    </dgm:pt>
    <dgm:pt modelId="{77A27FAC-3989-4656-B02D-03D6677B5283}" type="pres">
      <dgm:prSet presAssocID="{C07D8F5F-FDD8-4F21-BA81-58A7FE84F308}" presName="sibTrans" presStyleCnt="0"/>
      <dgm:spPr/>
    </dgm:pt>
    <dgm:pt modelId="{0C066849-B679-4CDC-ADB7-7745A419A6B1}" type="pres">
      <dgm:prSet presAssocID="{FCA63C6E-C5EB-4A51-BD26-BE89F93E7191}" presName="parenttextcomposite" presStyleCnt="0"/>
      <dgm:spPr/>
    </dgm:pt>
    <dgm:pt modelId="{9BDCF2B2-5B86-4F6C-8A8F-37AA41500F93}" type="pres">
      <dgm:prSet presAssocID="{FCA63C6E-C5EB-4A51-BD26-BE89F93E7191}" presName="parenttext" presStyleLbl="revTx" presStyleIdx="1" presStyleCnt="4" custLinFactNeighborX="148" custLinFactNeighborY="-21144">
        <dgm:presLayoutVars>
          <dgm:chMax/>
          <dgm:chPref val="2"/>
          <dgm:bulletEnabled val="1"/>
        </dgm:presLayoutVars>
      </dgm:prSet>
      <dgm:spPr/>
    </dgm:pt>
    <dgm:pt modelId="{A55C0E8A-060C-4126-9368-44048C48BD60}" type="pres">
      <dgm:prSet presAssocID="{FCA63C6E-C5EB-4A51-BD26-BE89F93E7191}" presName="parallelogramComposite" presStyleCnt="0"/>
      <dgm:spPr/>
    </dgm:pt>
    <dgm:pt modelId="{A470627A-2B2F-4C80-BEB5-168E6D880A4E}" type="pres">
      <dgm:prSet presAssocID="{FCA63C6E-C5EB-4A51-BD26-BE89F93E7191}" presName="parallelogram1" presStyleLbl="alignNode1" presStyleIdx="7" presStyleCnt="28"/>
      <dgm:spPr/>
    </dgm:pt>
    <dgm:pt modelId="{1527833F-B12B-4629-9687-774BB3B9724E}" type="pres">
      <dgm:prSet presAssocID="{FCA63C6E-C5EB-4A51-BD26-BE89F93E7191}" presName="parallelogram2" presStyleLbl="alignNode1" presStyleIdx="8" presStyleCnt="28"/>
      <dgm:spPr/>
    </dgm:pt>
    <dgm:pt modelId="{E13E72CD-DE24-4FED-BF52-38805A80316C}" type="pres">
      <dgm:prSet presAssocID="{FCA63C6E-C5EB-4A51-BD26-BE89F93E7191}" presName="parallelogram3" presStyleLbl="alignNode1" presStyleIdx="9" presStyleCnt="28"/>
      <dgm:spPr/>
    </dgm:pt>
    <dgm:pt modelId="{8AC2EB72-501C-4867-AB7C-0C8074F68AD3}" type="pres">
      <dgm:prSet presAssocID="{FCA63C6E-C5EB-4A51-BD26-BE89F93E7191}" presName="parallelogram4" presStyleLbl="alignNode1" presStyleIdx="10" presStyleCnt="28"/>
      <dgm:spPr/>
    </dgm:pt>
    <dgm:pt modelId="{4A8F8715-A9F8-4662-B027-21C15CEE3B07}" type="pres">
      <dgm:prSet presAssocID="{FCA63C6E-C5EB-4A51-BD26-BE89F93E7191}" presName="parallelogram5" presStyleLbl="alignNode1" presStyleIdx="11" presStyleCnt="28"/>
      <dgm:spPr/>
    </dgm:pt>
    <dgm:pt modelId="{B91B5EEE-B05B-4719-A518-45B19DE05CFB}" type="pres">
      <dgm:prSet presAssocID="{FCA63C6E-C5EB-4A51-BD26-BE89F93E7191}" presName="parallelogram6" presStyleLbl="alignNode1" presStyleIdx="12" presStyleCnt="28"/>
      <dgm:spPr/>
    </dgm:pt>
    <dgm:pt modelId="{4F2A1995-F80E-458C-B674-747F93975972}" type="pres">
      <dgm:prSet presAssocID="{FCA63C6E-C5EB-4A51-BD26-BE89F93E7191}" presName="parallelogram7" presStyleLbl="alignNode1" presStyleIdx="13" presStyleCnt="28"/>
      <dgm:spPr/>
    </dgm:pt>
    <dgm:pt modelId="{7936DE56-864F-49C2-8154-5A722DFED415}" type="pres">
      <dgm:prSet presAssocID="{A404C092-2CAE-4D07-9406-1BEDE86209A9}" presName="sibTrans" presStyleCnt="0"/>
      <dgm:spPr/>
    </dgm:pt>
    <dgm:pt modelId="{DB9CD07B-9B47-414A-B285-193EB1C83C55}" type="pres">
      <dgm:prSet presAssocID="{04E77CC8-CEC7-4D53-8800-31DEA91F35B8}" presName="parenttextcomposite" presStyleCnt="0"/>
      <dgm:spPr/>
    </dgm:pt>
    <dgm:pt modelId="{18964C7E-9793-46BC-B2D3-0480D0F88A44}" type="pres">
      <dgm:prSet presAssocID="{04E77CC8-CEC7-4D53-8800-31DEA91F35B8}" presName="parenttext" presStyleLbl="revTx" presStyleIdx="2" presStyleCnt="4">
        <dgm:presLayoutVars>
          <dgm:chMax/>
          <dgm:chPref val="2"/>
          <dgm:bulletEnabled val="1"/>
        </dgm:presLayoutVars>
      </dgm:prSet>
      <dgm:spPr/>
    </dgm:pt>
    <dgm:pt modelId="{7390220B-C594-453E-9783-3B3F57511648}" type="pres">
      <dgm:prSet presAssocID="{04E77CC8-CEC7-4D53-8800-31DEA91F35B8}" presName="parallelogramComposite" presStyleCnt="0"/>
      <dgm:spPr/>
    </dgm:pt>
    <dgm:pt modelId="{906EE485-CE2D-4EF5-88A1-185B46B274EB}" type="pres">
      <dgm:prSet presAssocID="{04E77CC8-CEC7-4D53-8800-31DEA91F35B8}" presName="parallelogram1" presStyleLbl="alignNode1" presStyleIdx="14" presStyleCnt="28"/>
      <dgm:spPr/>
    </dgm:pt>
    <dgm:pt modelId="{E3E07F19-0C83-48D6-80B4-6B6EF68383F3}" type="pres">
      <dgm:prSet presAssocID="{04E77CC8-CEC7-4D53-8800-31DEA91F35B8}" presName="parallelogram2" presStyleLbl="alignNode1" presStyleIdx="15" presStyleCnt="28"/>
      <dgm:spPr/>
    </dgm:pt>
    <dgm:pt modelId="{2748F744-B7C5-4008-8ECC-4F2002EB656F}" type="pres">
      <dgm:prSet presAssocID="{04E77CC8-CEC7-4D53-8800-31DEA91F35B8}" presName="parallelogram3" presStyleLbl="alignNode1" presStyleIdx="16" presStyleCnt="28"/>
      <dgm:spPr/>
    </dgm:pt>
    <dgm:pt modelId="{817AECB2-3053-4A4E-AAD5-CE994264640C}" type="pres">
      <dgm:prSet presAssocID="{04E77CC8-CEC7-4D53-8800-31DEA91F35B8}" presName="parallelogram4" presStyleLbl="alignNode1" presStyleIdx="17" presStyleCnt="28"/>
      <dgm:spPr/>
    </dgm:pt>
    <dgm:pt modelId="{28C3CD30-E25D-49F1-9A4B-C0DAE4F0BB97}" type="pres">
      <dgm:prSet presAssocID="{04E77CC8-CEC7-4D53-8800-31DEA91F35B8}" presName="parallelogram5" presStyleLbl="alignNode1" presStyleIdx="18" presStyleCnt="28"/>
      <dgm:spPr/>
    </dgm:pt>
    <dgm:pt modelId="{CCEAE474-1FB1-4E94-975A-DC51184BC906}" type="pres">
      <dgm:prSet presAssocID="{04E77CC8-CEC7-4D53-8800-31DEA91F35B8}" presName="parallelogram6" presStyleLbl="alignNode1" presStyleIdx="19" presStyleCnt="28"/>
      <dgm:spPr/>
    </dgm:pt>
    <dgm:pt modelId="{842BB6A5-E110-4A36-9503-FFDFE886B20B}" type="pres">
      <dgm:prSet presAssocID="{04E77CC8-CEC7-4D53-8800-31DEA91F35B8}" presName="parallelogram7" presStyleLbl="alignNode1" presStyleIdx="20" presStyleCnt="28"/>
      <dgm:spPr/>
    </dgm:pt>
    <dgm:pt modelId="{2EA3AEE9-DD75-499B-8631-7AAAE68A9952}" type="pres">
      <dgm:prSet presAssocID="{C68A37F0-6858-4528-9DBA-6CE613CAF2BB}" presName="sibTrans" presStyleCnt="0"/>
      <dgm:spPr/>
    </dgm:pt>
    <dgm:pt modelId="{58E3D18A-8EA0-41B0-8049-883754FE5844}" type="pres">
      <dgm:prSet presAssocID="{A3DE8E98-D7D2-4F18-AEDE-53DF9BD01D61}" presName="parenttextcomposite" presStyleCnt="0"/>
      <dgm:spPr/>
    </dgm:pt>
    <dgm:pt modelId="{ED7E2CBA-CAD4-4D8B-9E7D-BC64CE9DB1B4}" type="pres">
      <dgm:prSet presAssocID="{A3DE8E98-D7D2-4F18-AEDE-53DF9BD01D61}" presName="parenttext" presStyleLbl="revTx" presStyleIdx="3" presStyleCnt="4" custLinFactNeighborX="-953" custLinFactNeighborY="-17891">
        <dgm:presLayoutVars>
          <dgm:chMax/>
          <dgm:chPref val="2"/>
          <dgm:bulletEnabled val="1"/>
        </dgm:presLayoutVars>
      </dgm:prSet>
      <dgm:spPr/>
    </dgm:pt>
    <dgm:pt modelId="{B2B93A8C-2A3B-472B-A312-5B32C7A7745A}" type="pres">
      <dgm:prSet presAssocID="{A3DE8E98-D7D2-4F18-AEDE-53DF9BD01D61}" presName="parallelogramComposite" presStyleCnt="0"/>
      <dgm:spPr/>
    </dgm:pt>
    <dgm:pt modelId="{EE14D719-2BBC-4D0B-9830-978B3B28A5B2}" type="pres">
      <dgm:prSet presAssocID="{A3DE8E98-D7D2-4F18-AEDE-53DF9BD01D61}" presName="parallelogram1" presStyleLbl="alignNode1" presStyleIdx="21" presStyleCnt="28"/>
      <dgm:spPr/>
    </dgm:pt>
    <dgm:pt modelId="{5E4D2C90-65A0-4BD5-93D5-654ABE928160}" type="pres">
      <dgm:prSet presAssocID="{A3DE8E98-D7D2-4F18-AEDE-53DF9BD01D61}" presName="parallelogram2" presStyleLbl="alignNode1" presStyleIdx="22" presStyleCnt="28"/>
      <dgm:spPr/>
    </dgm:pt>
    <dgm:pt modelId="{AB92EF3C-1A1C-4497-AF30-39A5FA29A805}" type="pres">
      <dgm:prSet presAssocID="{A3DE8E98-D7D2-4F18-AEDE-53DF9BD01D61}" presName="parallelogram3" presStyleLbl="alignNode1" presStyleIdx="23" presStyleCnt="28"/>
      <dgm:spPr/>
    </dgm:pt>
    <dgm:pt modelId="{22110B1B-F3B4-484E-8FB6-95FB42E48E53}" type="pres">
      <dgm:prSet presAssocID="{A3DE8E98-D7D2-4F18-AEDE-53DF9BD01D61}" presName="parallelogram4" presStyleLbl="alignNode1" presStyleIdx="24" presStyleCnt="28"/>
      <dgm:spPr/>
    </dgm:pt>
    <dgm:pt modelId="{AF487DA5-B83C-4EAC-B715-AC8252C34B9C}" type="pres">
      <dgm:prSet presAssocID="{A3DE8E98-D7D2-4F18-AEDE-53DF9BD01D61}" presName="parallelogram5" presStyleLbl="alignNode1" presStyleIdx="25" presStyleCnt="28"/>
      <dgm:spPr/>
    </dgm:pt>
    <dgm:pt modelId="{C3326B8D-A913-4B54-B933-FF47521B718B}" type="pres">
      <dgm:prSet presAssocID="{A3DE8E98-D7D2-4F18-AEDE-53DF9BD01D61}" presName="parallelogram6" presStyleLbl="alignNode1" presStyleIdx="26" presStyleCnt="28"/>
      <dgm:spPr/>
    </dgm:pt>
    <dgm:pt modelId="{366DC5E6-A6CF-4E52-A176-E800AA94C634}" type="pres">
      <dgm:prSet presAssocID="{A3DE8E98-D7D2-4F18-AEDE-53DF9BD01D61}" presName="parallelogram7" presStyleLbl="alignNode1" presStyleIdx="27" presStyleCnt="28"/>
      <dgm:spPr/>
    </dgm:pt>
  </dgm:ptLst>
  <dgm:cxnLst>
    <dgm:cxn modelId="{D2FC1C21-2BC8-4776-BA4E-3BA18853B2F5}" srcId="{5807077D-57EE-4E38-B2F4-F8161DAED0A7}" destId="{04E77CC8-CEC7-4D53-8800-31DEA91F35B8}" srcOrd="2" destOrd="0" parTransId="{5F02E451-5539-4891-965A-8CC3B25171AE}" sibTransId="{C68A37F0-6858-4528-9DBA-6CE613CAF2BB}"/>
    <dgm:cxn modelId="{A44BA838-8D2D-4DE6-B516-95B9BD099C28}" type="presOf" srcId="{04E77CC8-CEC7-4D53-8800-31DEA91F35B8}" destId="{18964C7E-9793-46BC-B2D3-0480D0F88A44}" srcOrd="0" destOrd="0" presId="urn:microsoft.com/office/officeart/2008/layout/VerticalAccentList"/>
    <dgm:cxn modelId="{FE437D4D-25AC-4483-BC8C-DDCD870C8D0F}" type="presOf" srcId="{A3DE8E98-D7D2-4F18-AEDE-53DF9BD01D61}" destId="{ED7E2CBA-CAD4-4D8B-9E7D-BC64CE9DB1B4}" srcOrd="0" destOrd="0" presId="urn:microsoft.com/office/officeart/2008/layout/VerticalAccentList"/>
    <dgm:cxn modelId="{E365FA54-12D1-48F9-BBD7-D610712A2185}" type="presOf" srcId="{5807077D-57EE-4E38-B2F4-F8161DAED0A7}" destId="{315C8FDD-FB69-478D-9E17-4BBEAEB25254}" srcOrd="0" destOrd="0" presId="urn:microsoft.com/office/officeart/2008/layout/VerticalAccentList"/>
    <dgm:cxn modelId="{09B6E88D-33CC-49E5-94B7-B097E59C22AB}" srcId="{5807077D-57EE-4E38-B2F4-F8161DAED0A7}" destId="{FCA63C6E-C5EB-4A51-BD26-BE89F93E7191}" srcOrd="1" destOrd="0" parTransId="{EA29A7B9-7380-444E-A3FC-33594856D494}" sibTransId="{A404C092-2CAE-4D07-9406-1BEDE86209A9}"/>
    <dgm:cxn modelId="{1C6B5390-A1CB-4841-BA4F-C9AE86BB32F2}" type="presOf" srcId="{FCA63C6E-C5EB-4A51-BD26-BE89F93E7191}" destId="{9BDCF2B2-5B86-4F6C-8A8F-37AA41500F93}" srcOrd="0" destOrd="0" presId="urn:microsoft.com/office/officeart/2008/layout/VerticalAccentList"/>
    <dgm:cxn modelId="{89ADA897-661B-4416-A906-C9C48FF5B097}" srcId="{5807077D-57EE-4E38-B2F4-F8161DAED0A7}" destId="{B0D38785-0095-4AD2-A1CF-54DEF31457DF}" srcOrd="0" destOrd="0" parTransId="{CCE29735-01A6-4C16-B46A-3884CED991D5}" sibTransId="{C07D8F5F-FDD8-4F21-BA81-58A7FE84F308}"/>
    <dgm:cxn modelId="{0B0EB0B7-0F7A-4867-B425-63FAB4E4C714}" type="presOf" srcId="{B0D38785-0095-4AD2-A1CF-54DEF31457DF}" destId="{E967422B-E3D0-40DD-AE03-4E55E520431C}" srcOrd="0" destOrd="0" presId="urn:microsoft.com/office/officeart/2008/layout/VerticalAccentList"/>
    <dgm:cxn modelId="{CD7F91F1-01A3-4695-AF23-CBC3489B74D8}" srcId="{5807077D-57EE-4E38-B2F4-F8161DAED0A7}" destId="{A3DE8E98-D7D2-4F18-AEDE-53DF9BD01D61}" srcOrd="3" destOrd="0" parTransId="{209F24F2-1643-4A84-9A96-0E7F0DFB9709}" sibTransId="{0CED4B20-4B8E-40D3-949A-5B57AC0F6635}"/>
    <dgm:cxn modelId="{425CA8ED-8017-483B-8281-3AABCE2AB00D}" type="presParOf" srcId="{315C8FDD-FB69-478D-9E17-4BBEAEB25254}" destId="{4B4F467F-469E-4B63-8995-9F6A99C4A3E2}" srcOrd="0" destOrd="0" presId="urn:microsoft.com/office/officeart/2008/layout/VerticalAccentList"/>
    <dgm:cxn modelId="{73F4E152-75EB-4CFB-A3E4-F242105E9233}" type="presParOf" srcId="{4B4F467F-469E-4B63-8995-9F6A99C4A3E2}" destId="{E967422B-E3D0-40DD-AE03-4E55E520431C}" srcOrd="0" destOrd="0" presId="urn:microsoft.com/office/officeart/2008/layout/VerticalAccentList"/>
    <dgm:cxn modelId="{60B60AA9-E176-467F-B743-ABDCED22DA73}" type="presParOf" srcId="{315C8FDD-FB69-478D-9E17-4BBEAEB25254}" destId="{38FC0BA0-6BE4-4D4B-8856-FE871A485E08}" srcOrd="1" destOrd="0" presId="urn:microsoft.com/office/officeart/2008/layout/VerticalAccentList"/>
    <dgm:cxn modelId="{16FF064F-9306-489B-8C60-D6BBA1670DB2}" type="presParOf" srcId="{38FC0BA0-6BE4-4D4B-8856-FE871A485E08}" destId="{7C3C5279-645F-4E59-8324-5C2AB692F778}" srcOrd="0" destOrd="0" presId="urn:microsoft.com/office/officeart/2008/layout/VerticalAccentList"/>
    <dgm:cxn modelId="{5E741086-2FB6-475F-95E4-A66E20706E26}" type="presParOf" srcId="{38FC0BA0-6BE4-4D4B-8856-FE871A485E08}" destId="{2B885FB8-699B-4E63-BAF6-A591F4163D34}" srcOrd="1" destOrd="0" presId="urn:microsoft.com/office/officeart/2008/layout/VerticalAccentList"/>
    <dgm:cxn modelId="{6EA44187-CF6E-44BC-AFC1-EA66418408D7}" type="presParOf" srcId="{38FC0BA0-6BE4-4D4B-8856-FE871A485E08}" destId="{348812CE-35A4-4BE6-8207-976D1EDA2716}" srcOrd="2" destOrd="0" presId="urn:microsoft.com/office/officeart/2008/layout/VerticalAccentList"/>
    <dgm:cxn modelId="{72505605-9603-4D09-BD18-A757E7E51EB9}" type="presParOf" srcId="{38FC0BA0-6BE4-4D4B-8856-FE871A485E08}" destId="{A68AD546-8575-4DC6-B91A-85B2634B5A20}" srcOrd="3" destOrd="0" presId="urn:microsoft.com/office/officeart/2008/layout/VerticalAccentList"/>
    <dgm:cxn modelId="{71740C55-A6DC-49B6-AB23-B49B06BAA5FA}" type="presParOf" srcId="{38FC0BA0-6BE4-4D4B-8856-FE871A485E08}" destId="{E94502BE-BB12-4ABF-997E-44A5FFC0B3F0}" srcOrd="4" destOrd="0" presId="urn:microsoft.com/office/officeart/2008/layout/VerticalAccentList"/>
    <dgm:cxn modelId="{1667E8A3-A9AE-4581-9545-2A269F8E7305}" type="presParOf" srcId="{38FC0BA0-6BE4-4D4B-8856-FE871A485E08}" destId="{311D7869-5395-4683-AE85-541046B5466B}" srcOrd="5" destOrd="0" presId="urn:microsoft.com/office/officeart/2008/layout/VerticalAccentList"/>
    <dgm:cxn modelId="{4B9E33F1-1C64-4F1B-A5A1-28E94592FF2A}" type="presParOf" srcId="{38FC0BA0-6BE4-4D4B-8856-FE871A485E08}" destId="{FAB17AFF-D243-4967-B3CE-B8023EEC601D}" srcOrd="6" destOrd="0" presId="urn:microsoft.com/office/officeart/2008/layout/VerticalAccentList"/>
    <dgm:cxn modelId="{35DCCC23-4117-4EFA-BD2F-6A28D3248476}" type="presParOf" srcId="{315C8FDD-FB69-478D-9E17-4BBEAEB25254}" destId="{77A27FAC-3989-4656-B02D-03D6677B5283}" srcOrd="2" destOrd="0" presId="urn:microsoft.com/office/officeart/2008/layout/VerticalAccentList"/>
    <dgm:cxn modelId="{80F9A923-D3E5-4523-8029-744537893076}" type="presParOf" srcId="{315C8FDD-FB69-478D-9E17-4BBEAEB25254}" destId="{0C066849-B679-4CDC-ADB7-7745A419A6B1}" srcOrd="3" destOrd="0" presId="urn:microsoft.com/office/officeart/2008/layout/VerticalAccentList"/>
    <dgm:cxn modelId="{6ED92C7D-C362-45BC-B9B8-475AD6B87742}" type="presParOf" srcId="{0C066849-B679-4CDC-ADB7-7745A419A6B1}" destId="{9BDCF2B2-5B86-4F6C-8A8F-37AA41500F93}" srcOrd="0" destOrd="0" presId="urn:microsoft.com/office/officeart/2008/layout/VerticalAccentList"/>
    <dgm:cxn modelId="{E75C4724-EC26-4DB3-BB98-D921E9A27FAC}" type="presParOf" srcId="{315C8FDD-FB69-478D-9E17-4BBEAEB25254}" destId="{A55C0E8A-060C-4126-9368-44048C48BD60}" srcOrd="4" destOrd="0" presId="urn:microsoft.com/office/officeart/2008/layout/VerticalAccentList"/>
    <dgm:cxn modelId="{D4B4B8EE-DCCB-4077-8220-2ACA98D81DC7}" type="presParOf" srcId="{A55C0E8A-060C-4126-9368-44048C48BD60}" destId="{A470627A-2B2F-4C80-BEB5-168E6D880A4E}" srcOrd="0" destOrd="0" presId="urn:microsoft.com/office/officeart/2008/layout/VerticalAccentList"/>
    <dgm:cxn modelId="{9F528875-1B27-4B6D-A71E-61CA74634A3D}" type="presParOf" srcId="{A55C0E8A-060C-4126-9368-44048C48BD60}" destId="{1527833F-B12B-4629-9687-774BB3B9724E}" srcOrd="1" destOrd="0" presId="urn:microsoft.com/office/officeart/2008/layout/VerticalAccentList"/>
    <dgm:cxn modelId="{C58D1B29-5A44-499B-8B12-0F4A0DC3D3C5}" type="presParOf" srcId="{A55C0E8A-060C-4126-9368-44048C48BD60}" destId="{E13E72CD-DE24-4FED-BF52-38805A80316C}" srcOrd="2" destOrd="0" presId="urn:microsoft.com/office/officeart/2008/layout/VerticalAccentList"/>
    <dgm:cxn modelId="{8512EDD6-A208-47F2-BA36-39F608FE9A0B}" type="presParOf" srcId="{A55C0E8A-060C-4126-9368-44048C48BD60}" destId="{8AC2EB72-501C-4867-AB7C-0C8074F68AD3}" srcOrd="3" destOrd="0" presId="urn:microsoft.com/office/officeart/2008/layout/VerticalAccentList"/>
    <dgm:cxn modelId="{0978E68A-1D4A-4391-8507-BC897EF56691}" type="presParOf" srcId="{A55C0E8A-060C-4126-9368-44048C48BD60}" destId="{4A8F8715-A9F8-4662-B027-21C15CEE3B07}" srcOrd="4" destOrd="0" presId="urn:microsoft.com/office/officeart/2008/layout/VerticalAccentList"/>
    <dgm:cxn modelId="{7CF26A75-1EC5-46A8-AEF4-97C3D8F062F2}" type="presParOf" srcId="{A55C0E8A-060C-4126-9368-44048C48BD60}" destId="{B91B5EEE-B05B-4719-A518-45B19DE05CFB}" srcOrd="5" destOrd="0" presId="urn:microsoft.com/office/officeart/2008/layout/VerticalAccentList"/>
    <dgm:cxn modelId="{4203BCB0-C7E3-4082-880E-6D7D0B9E01D9}" type="presParOf" srcId="{A55C0E8A-060C-4126-9368-44048C48BD60}" destId="{4F2A1995-F80E-458C-B674-747F93975972}" srcOrd="6" destOrd="0" presId="urn:microsoft.com/office/officeart/2008/layout/VerticalAccentList"/>
    <dgm:cxn modelId="{DEEF9DF5-EDE6-42BB-802C-F833F3545861}" type="presParOf" srcId="{315C8FDD-FB69-478D-9E17-4BBEAEB25254}" destId="{7936DE56-864F-49C2-8154-5A722DFED415}" srcOrd="5" destOrd="0" presId="urn:microsoft.com/office/officeart/2008/layout/VerticalAccentList"/>
    <dgm:cxn modelId="{266C9184-0A55-4E60-AC81-FDDC86100CFB}" type="presParOf" srcId="{315C8FDD-FB69-478D-9E17-4BBEAEB25254}" destId="{DB9CD07B-9B47-414A-B285-193EB1C83C55}" srcOrd="6" destOrd="0" presId="urn:microsoft.com/office/officeart/2008/layout/VerticalAccentList"/>
    <dgm:cxn modelId="{22BDA3F2-AB97-4DB9-9B63-4CC168738CCC}" type="presParOf" srcId="{DB9CD07B-9B47-414A-B285-193EB1C83C55}" destId="{18964C7E-9793-46BC-B2D3-0480D0F88A44}" srcOrd="0" destOrd="0" presId="urn:microsoft.com/office/officeart/2008/layout/VerticalAccentList"/>
    <dgm:cxn modelId="{99E283AD-E995-49EB-93C7-1A12E6693A05}" type="presParOf" srcId="{315C8FDD-FB69-478D-9E17-4BBEAEB25254}" destId="{7390220B-C594-453E-9783-3B3F57511648}" srcOrd="7" destOrd="0" presId="urn:microsoft.com/office/officeart/2008/layout/VerticalAccentList"/>
    <dgm:cxn modelId="{6D738859-16C7-4E33-95B4-A8A58898015E}" type="presParOf" srcId="{7390220B-C594-453E-9783-3B3F57511648}" destId="{906EE485-CE2D-4EF5-88A1-185B46B274EB}" srcOrd="0" destOrd="0" presId="urn:microsoft.com/office/officeart/2008/layout/VerticalAccentList"/>
    <dgm:cxn modelId="{85391420-339C-4C33-AD1A-A13F7D88F2D3}" type="presParOf" srcId="{7390220B-C594-453E-9783-3B3F57511648}" destId="{E3E07F19-0C83-48D6-80B4-6B6EF68383F3}" srcOrd="1" destOrd="0" presId="urn:microsoft.com/office/officeart/2008/layout/VerticalAccentList"/>
    <dgm:cxn modelId="{2345F4AF-1F88-4B91-A0EB-4C2AE8F98210}" type="presParOf" srcId="{7390220B-C594-453E-9783-3B3F57511648}" destId="{2748F744-B7C5-4008-8ECC-4F2002EB656F}" srcOrd="2" destOrd="0" presId="urn:microsoft.com/office/officeart/2008/layout/VerticalAccentList"/>
    <dgm:cxn modelId="{5DDC8DE0-9B3F-433A-B85D-4F2D9A95B456}" type="presParOf" srcId="{7390220B-C594-453E-9783-3B3F57511648}" destId="{817AECB2-3053-4A4E-AAD5-CE994264640C}" srcOrd="3" destOrd="0" presId="urn:microsoft.com/office/officeart/2008/layout/VerticalAccentList"/>
    <dgm:cxn modelId="{DA2C51B6-C62B-4F74-ACA7-0268A056EBD0}" type="presParOf" srcId="{7390220B-C594-453E-9783-3B3F57511648}" destId="{28C3CD30-E25D-49F1-9A4B-C0DAE4F0BB97}" srcOrd="4" destOrd="0" presId="urn:microsoft.com/office/officeart/2008/layout/VerticalAccentList"/>
    <dgm:cxn modelId="{7BCF2B55-668B-4E30-AEB9-73CE023C8C60}" type="presParOf" srcId="{7390220B-C594-453E-9783-3B3F57511648}" destId="{CCEAE474-1FB1-4E94-975A-DC51184BC906}" srcOrd="5" destOrd="0" presId="urn:microsoft.com/office/officeart/2008/layout/VerticalAccentList"/>
    <dgm:cxn modelId="{8CEA05A8-C6AC-4769-BED9-8BCC94C9BC65}" type="presParOf" srcId="{7390220B-C594-453E-9783-3B3F57511648}" destId="{842BB6A5-E110-4A36-9503-FFDFE886B20B}" srcOrd="6" destOrd="0" presId="urn:microsoft.com/office/officeart/2008/layout/VerticalAccentList"/>
    <dgm:cxn modelId="{9F0353A0-6566-41C8-850F-1F48BA60A839}" type="presParOf" srcId="{315C8FDD-FB69-478D-9E17-4BBEAEB25254}" destId="{2EA3AEE9-DD75-499B-8631-7AAAE68A9952}" srcOrd="8" destOrd="0" presId="urn:microsoft.com/office/officeart/2008/layout/VerticalAccentList"/>
    <dgm:cxn modelId="{2EEA9950-4BC6-4571-9C03-921F9EABF576}" type="presParOf" srcId="{315C8FDD-FB69-478D-9E17-4BBEAEB25254}" destId="{58E3D18A-8EA0-41B0-8049-883754FE5844}" srcOrd="9" destOrd="0" presId="urn:microsoft.com/office/officeart/2008/layout/VerticalAccentList"/>
    <dgm:cxn modelId="{1A116B86-27D6-4A0D-B16F-4888BB3BD6FE}" type="presParOf" srcId="{58E3D18A-8EA0-41B0-8049-883754FE5844}" destId="{ED7E2CBA-CAD4-4D8B-9E7D-BC64CE9DB1B4}" srcOrd="0" destOrd="0" presId="urn:microsoft.com/office/officeart/2008/layout/VerticalAccentList"/>
    <dgm:cxn modelId="{CA2903E4-7723-4A19-9A50-57955D21B730}" type="presParOf" srcId="{315C8FDD-FB69-478D-9E17-4BBEAEB25254}" destId="{B2B93A8C-2A3B-472B-A312-5B32C7A7745A}" srcOrd="10" destOrd="0" presId="urn:microsoft.com/office/officeart/2008/layout/VerticalAccentList"/>
    <dgm:cxn modelId="{BACAD622-9757-4B97-A20E-690075C7F78C}" type="presParOf" srcId="{B2B93A8C-2A3B-472B-A312-5B32C7A7745A}" destId="{EE14D719-2BBC-4D0B-9830-978B3B28A5B2}" srcOrd="0" destOrd="0" presId="urn:microsoft.com/office/officeart/2008/layout/VerticalAccentList"/>
    <dgm:cxn modelId="{37F73F16-FE7E-4482-888F-EC03C56A0222}" type="presParOf" srcId="{B2B93A8C-2A3B-472B-A312-5B32C7A7745A}" destId="{5E4D2C90-65A0-4BD5-93D5-654ABE928160}" srcOrd="1" destOrd="0" presId="urn:microsoft.com/office/officeart/2008/layout/VerticalAccentList"/>
    <dgm:cxn modelId="{3A89D95A-A6E6-46AC-A16A-766172AB24CA}" type="presParOf" srcId="{B2B93A8C-2A3B-472B-A312-5B32C7A7745A}" destId="{AB92EF3C-1A1C-4497-AF30-39A5FA29A805}" srcOrd="2" destOrd="0" presId="urn:microsoft.com/office/officeart/2008/layout/VerticalAccentList"/>
    <dgm:cxn modelId="{6593FE0B-77CE-4D51-937F-A7EE24FDE862}" type="presParOf" srcId="{B2B93A8C-2A3B-472B-A312-5B32C7A7745A}" destId="{22110B1B-F3B4-484E-8FB6-95FB42E48E53}" srcOrd="3" destOrd="0" presId="urn:microsoft.com/office/officeart/2008/layout/VerticalAccentList"/>
    <dgm:cxn modelId="{3881A739-8597-4290-A040-3297CB9A20F1}" type="presParOf" srcId="{B2B93A8C-2A3B-472B-A312-5B32C7A7745A}" destId="{AF487DA5-B83C-4EAC-B715-AC8252C34B9C}" srcOrd="4" destOrd="0" presId="urn:microsoft.com/office/officeart/2008/layout/VerticalAccentList"/>
    <dgm:cxn modelId="{D0B27D03-4EBA-462D-B5EA-3B2A21A28FCB}" type="presParOf" srcId="{B2B93A8C-2A3B-472B-A312-5B32C7A7745A}" destId="{C3326B8D-A913-4B54-B933-FF47521B718B}" srcOrd="5" destOrd="0" presId="urn:microsoft.com/office/officeart/2008/layout/VerticalAccentList"/>
    <dgm:cxn modelId="{32A4A158-A468-4051-A9E3-59F0BB24E773}" type="presParOf" srcId="{B2B93A8C-2A3B-472B-A312-5B32C7A7745A}" destId="{366DC5E6-A6CF-4E52-A176-E800AA94C634}" srcOrd="6" destOrd="0" presId="urn:microsoft.com/office/officeart/2008/layout/Vertical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6E7330-B010-4413-973B-832CC08D5A6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uk-UA"/>
        </a:p>
      </dgm:t>
    </dgm:pt>
    <dgm:pt modelId="{19699D13-E34B-4B25-BDBD-183BA6FB2F72}">
      <dgm:prSet custT="1"/>
      <dgm:spPr>
        <a:xfrm>
          <a:off x="10833" y="0"/>
          <a:ext cx="5148018" cy="1331994"/>
        </a:xfrm>
        <a:prstGeom prst="roundRect">
          <a:avLst/>
        </a:prstGeom>
        <a:solidFill>
          <a:sysClr val="window" lastClr="FFFFFF">
            <a:hueOff val="0"/>
            <a:satOff val="0"/>
            <a:lumOff val="0"/>
            <a:alphaOff val="0"/>
          </a:sysClr>
        </a:solidFill>
        <a:ln w="12700" cap="flat" cmpd="sng" algn="ctr">
          <a:solidFill>
            <a:srgbClr val="230050">
              <a:shade val="80000"/>
              <a:hueOff val="0"/>
              <a:satOff val="0"/>
              <a:lumOff val="0"/>
              <a:alphaOff val="0"/>
            </a:srgbClr>
          </a:solidFill>
          <a:prstDash val="solid"/>
          <a:miter lim="800000"/>
        </a:ln>
        <a:effectLst/>
      </dgm:spPr>
      <dgm:t>
        <a:bodyPr/>
        <a:lstStyle/>
        <a:p>
          <a:pPr algn="ctr" rtl="0"/>
          <a:r>
            <a:rPr lang="uk-UA" sz="2400" b="1" dirty="0">
              <a:solidFill>
                <a:schemeClr val="accent5">
                  <a:lumMod val="50000"/>
                </a:schemeClr>
              </a:solidFill>
              <a:latin typeface="+mn-lt"/>
              <a:ea typeface="+mn-ea"/>
              <a:cs typeface="+mn-cs"/>
            </a:rPr>
            <a:t>Проміжний фінансовий звіт </a:t>
          </a:r>
        </a:p>
        <a:p>
          <a:pPr algn="ctr" rtl="0"/>
          <a:r>
            <a:rPr lang="uk-UA" sz="1600" b="0" dirty="0">
              <a:solidFill>
                <a:schemeClr val="accent5">
                  <a:lumMod val="50000"/>
                </a:schemeClr>
              </a:solidFill>
              <a:latin typeface="+mn-lt"/>
              <a:ea typeface="+mn-ea"/>
              <a:cs typeface="+mn-cs"/>
            </a:rPr>
            <a:t>(</a:t>
          </a:r>
          <a:r>
            <a:rPr lang="uk-UA" sz="1600" b="0" strike="noStrike" dirty="0">
              <a:solidFill>
                <a:schemeClr val="accent5">
                  <a:lumMod val="50000"/>
                </a:schemeClr>
              </a:solidFill>
              <a:latin typeface="+mn-lt"/>
              <a:ea typeface="+mn-ea"/>
              <a:cs typeface="+mn-cs"/>
            </a:rPr>
            <a:t>не пізніш як за п’ять днів до дня голосування</a:t>
          </a:r>
          <a:r>
            <a:rPr lang="uk-UA" sz="1600" b="0" dirty="0">
              <a:solidFill>
                <a:schemeClr val="accent5">
                  <a:lumMod val="50000"/>
                </a:schemeClr>
              </a:solidFill>
              <a:latin typeface="+mn-lt"/>
              <a:ea typeface="+mn-ea"/>
              <a:cs typeface="+mn-cs"/>
            </a:rPr>
            <a:t>)</a:t>
          </a:r>
        </a:p>
      </dgm:t>
    </dgm:pt>
    <dgm:pt modelId="{2FB89CFE-CDD2-4FCA-AC55-2FE8B5666D93}" type="parTrans" cxnId="{D4B3F21C-5539-4D94-8A54-DE5F97AB6827}">
      <dgm:prSet/>
      <dgm:spPr/>
      <dgm:t>
        <a:bodyPr/>
        <a:lstStyle/>
        <a:p>
          <a:endParaRPr lang="uk-UA"/>
        </a:p>
      </dgm:t>
    </dgm:pt>
    <dgm:pt modelId="{7D2D9F07-6DA1-43B4-A067-7976A36F5953}" type="sibTrans" cxnId="{D4B3F21C-5539-4D94-8A54-DE5F97AB6827}">
      <dgm:prSet/>
      <dgm:spPr/>
      <dgm:t>
        <a:bodyPr/>
        <a:lstStyle/>
        <a:p>
          <a:endParaRPr lang="uk-UA"/>
        </a:p>
      </dgm:t>
    </dgm:pt>
    <dgm:pt modelId="{54663260-CB38-4E90-BDF3-F4A6C69EA177}">
      <dgm:prSet custT="1"/>
      <dgm:spPr>
        <a:xfrm>
          <a:off x="0" y="1342622"/>
          <a:ext cx="5158852" cy="2421900"/>
        </a:xfrm>
        <a:prstGeom prst="rect">
          <a:avLst/>
        </a:prstGeom>
        <a:noFill/>
        <a:ln>
          <a:noFill/>
        </a:ln>
        <a:effectLst/>
      </dgm:spPr>
      <dgm:t>
        <a:bodyPr/>
        <a:lstStyle/>
        <a:p>
          <a:pPr rtl="0"/>
          <a:r>
            <a:rPr lang="uk-UA" sz="1800" noProof="0" dirty="0">
              <a:solidFill>
                <a:schemeClr val="accent5">
                  <a:lumMod val="50000"/>
                </a:schemeClr>
              </a:solidFill>
              <a:latin typeface="+mn-lt"/>
              <a:ea typeface="+mn-ea"/>
              <a:cs typeface="+mn-cs"/>
            </a:rPr>
            <a:t>за п’ять днів до дня голосування до відповідної територіальної виборчої комісії </a:t>
          </a:r>
        </a:p>
      </dgm:t>
    </dgm:pt>
    <dgm:pt modelId="{952C421E-60E6-4223-87E9-430B96F819D1}" type="parTrans" cxnId="{4E2D92D1-5103-44E7-8FBC-951C849006AC}">
      <dgm:prSet/>
      <dgm:spPr/>
      <dgm:t>
        <a:bodyPr/>
        <a:lstStyle/>
        <a:p>
          <a:endParaRPr lang="uk-UA"/>
        </a:p>
      </dgm:t>
    </dgm:pt>
    <dgm:pt modelId="{8BDE61E4-808C-4A27-B342-9CB3607F0CD4}" type="sibTrans" cxnId="{4E2D92D1-5103-44E7-8FBC-951C849006AC}">
      <dgm:prSet/>
      <dgm:spPr/>
      <dgm:t>
        <a:bodyPr/>
        <a:lstStyle/>
        <a:p>
          <a:endParaRPr lang="uk-UA"/>
        </a:p>
      </dgm:t>
    </dgm:pt>
    <dgm:pt modelId="{C4910831-894E-4236-A6D3-AB720219A068}">
      <dgm:prSet custT="1"/>
      <dgm:spPr>
        <a:xfrm>
          <a:off x="0" y="1342622"/>
          <a:ext cx="5158852" cy="2421900"/>
        </a:xfrm>
        <a:prstGeom prst="rect">
          <a:avLst/>
        </a:prstGeom>
        <a:noFill/>
        <a:ln>
          <a:noFill/>
        </a:ln>
        <a:effectLst/>
      </dgm:spPr>
      <dgm:t>
        <a:bodyPr/>
        <a:lstStyle/>
        <a:p>
          <a:r>
            <a:rPr lang="uk-UA" sz="1800" noProof="0" dirty="0">
              <a:solidFill>
                <a:schemeClr val="accent5">
                  <a:lumMod val="50000"/>
                </a:schemeClr>
              </a:solidFill>
              <a:latin typeface="+mn-lt"/>
              <a:ea typeface="+mn-ea"/>
              <a:cs typeface="+mn-cs"/>
            </a:rPr>
            <a:t>за період з дня відкриття накопичувального рахунку виборчого фонду до десятого дня до дня голосування</a:t>
          </a:r>
        </a:p>
      </dgm:t>
    </dgm:pt>
    <dgm:pt modelId="{90A8E24D-9AC1-40BF-856F-204C5C5D7605}" type="parTrans" cxnId="{8B668F29-B104-4663-AD3E-74573945D2D2}">
      <dgm:prSet/>
      <dgm:spPr/>
      <dgm:t>
        <a:bodyPr/>
        <a:lstStyle/>
        <a:p>
          <a:endParaRPr lang="uk-UA"/>
        </a:p>
      </dgm:t>
    </dgm:pt>
    <dgm:pt modelId="{80397C0F-4B41-46EF-9B36-326E3A770BB0}" type="sibTrans" cxnId="{8B668F29-B104-4663-AD3E-74573945D2D2}">
      <dgm:prSet/>
      <dgm:spPr/>
      <dgm:t>
        <a:bodyPr/>
        <a:lstStyle/>
        <a:p>
          <a:endParaRPr lang="uk-UA"/>
        </a:p>
      </dgm:t>
    </dgm:pt>
    <dgm:pt modelId="{F88EB407-9ED3-4B5C-B303-F3A98692A68E}">
      <dgm:prSet custT="1"/>
      <dgm:spPr>
        <a:xfrm>
          <a:off x="0" y="1342622"/>
          <a:ext cx="5158852" cy="2421900"/>
        </a:xfrm>
        <a:prstGeom prst="rect">
          <a:avLst/>
        </a:prstGeom>
        <a:noFill/>
        <a:ln>
          <a:noFill/>
        </a:ln>
        <a:effectLst/>
      </dgm:spPr>
      <dgm:t>
        <a:bodyPr/>
        <a:lstStyle/>
        <a:p>
          <a:pPr rtl="0"/>
          <a:r>
            <a:rPr lang="uk-UA" sz="1800" noProof="0" dirty="0">
              <a:solidFill>
                <a:schemeClr val="accent5">
                  <a:lumMod val="50000"/>
                </a:schemeClr>
              </a:solidFill>
              <a:latin typeface="+mn-lt"/>
              <a:ea typeface="+mn-ea"/>
              <a:cs typeface="+mn-cs"/>
            </a:rPr>
            <a:t>розпорядником коштів накопичувального рахунку виборчого фонду місцевої організації політичної партії; </a:t>
          </a:r>
        </a:p>
      </dgm:t>
    </dgm:pt>
    <dgm:pt modelId="{A9C822D5-E76B-4BC2-82FE-B49442A4B2EC}" type="parTrans" cxnId="{51814C6C-41FA-4EDC-B425-C9B665243DAF}">
      <dgm:prSet/>
      <dgm:spPr/>
      <dgm:t>
        <a:bodyPr/>
        <a:lstStyle/>
        <a:p>
          <a:endParaRPr lang="uk-UA"/>
        </a:p>
      </dgm:t>
    </dgm:pt>
    <dgm:pt modelId="{96878A8D-BFA4-4E96-9780-90E0BB4CC172}" type="sibTrans" cxnId="{51814C6C-41FA-4EDC-B425-C9B665243DAF}">
      <dgm:prSet/>
      <dgm:spPr/>
      <dgm:t>
        <a:bodyPr/>
        <a:lstStyle/>
        <a:p>
          <a:endParaRPr lang="uk-UA"/>
        </a:p>
      </dgm:t>
    </dgm:pt>
    <dgm:pt modelId="{76E2BC41-33A0-4EA8-B31F-83546B46FE95}">
      <dgm:prSet custT="1"/>
      <dgm:spPr>
        <a:xfrm>
          <a:off x="0" y="1342622"/>
          <a:ext cx="5158852" cy="2421900"/>
        </a:xfrm>
        <a:noFill/>
        <a:ln>
          <a:noFill/>
        </a:ln>
        <a:effectLst/>
      </dgm:spPr>
      <dgm:t>
        <a:bodyPr/>
        <a:lstStyle/>
        <a:p>
          <a:pPr rtl="0"/>
          <a:r>
            <a:rPr lang="ru-RU" sz="1800" noProof="0" dirty="0" err="1">
              <a:solidFill>
                <a:schemeClr val="accent5">
                  <a:lumMod val="50000"/>
                </a:schemeClr>
              </a:solidFill>
              <a:latin typeface="+mn-lt"/>
              <a:ea typeface="+mn-ea"/>
              <a:cs typeface="+mn-cs"/>
            </a:rPr>
            <a:t>розпорядником</a:t>
          </a:r>
          <a:r>
            <a:rPr lang="ru-RU" sz="1800" noProof="0" dirty="0">
              <a:solidFill>
                <a:schemeClr val="accent5">
                  <a:lumMod val="50000"/>
                </a:schemeClr>
              </a:solidFill>
              <a:latin typeface="+mn-lt"/>
              <a:ea typeface="+mn-ea"/>
              <a:cs typeface="+mn-cs"/>
            </a:rPr>
            <a:t> поточного </a:t>
          </a:r>
          <a:r>
            <a:rPr lang="ru-RU" sz="1800" noProof="0" dirty="0" err="1">
              <a:solidFill>
                <a:schemeClr val="accent5">
                  <a:lumMod val="50000"/>
                </a:schemeClr>
              </a:solidFill>
              <a:latin typeface="+mn-lt"/>
              <a:ea typeface="+mn-ea"/>
              <a:cs typeface="+mn-cs"/>
            </a:rPr>
            <a:t>рахунку</a:t>
          </a:r>
          <a:r>
            <a:rPr lang="ru-RU" sz="1800" noProof="0" dirty="0">
              <a:solidFill>
                <a:schemeClr val="accent5">
                  <a:lumMod val="50000"/>
                </a:schemeClr>
              </a:solidFill>
              <a:latin typeface="+mn-lt"/>
              <a:ea typeface="+mn-ea"/>
              <a:cs typeface="+mn-cs"/>
            </a:rPr>
            <a:t> </a:t>
          </a:r>
          <a:r>
            <a:rPr lang="ru-RU" sz="1800" noProof="0" dirty="0" err="1">
              <a:solidFill>
                <a:schemeClr val="accent5">
                  <a:lumMod val="50000"/>
                </a:schemeClr>
              </a:solidFill>
              <a:latin typeface="+mn-lt"/>
              <a:ea typeface="+mn-ea"/>
              <a:cs typeface="+mn-cs"/>
            </a:rPr>
            <a:t>виборчого</a:t>
          </a:r>
          <a:r>
            <a:rPr lang="ru-RU" sz="1800" noProof="0" dirty="0">
              <a:solidFill>
                <a:schemeClr val="accent5">
                  <a:lumMod val="50000"/>
                </a:schemeClr>
              </a:solidFill>
              <a:latin typeface="+mn-lt"/>
              <a:ea typeface="+mn-ea"/>
              <a:cs typeface="+mn-cs"/>
            </a:rPr>
            <a:t> фонду кандидата</a:t>
          </a:r>
          <a:endParaRPr lang="uk-UA" sz="1800" noProof="0" dirty="0">
            <a:solidFill>
              <a:schemeClr val="accent5">
                <a:lumMod val="50000"/>
              </a:schemeClr>
            </a:solidFill>
            <a:latin typeface="+mn-lt"/>
            <a:ea typeface="+mn-ea"/>
            <a:cs typeface="+mn-cs"/>
          </a:endParaRPr>
        </a:p>
      </dgm:t>
    </dgm:pt>
    <dgm:pt modelId="{3E93EA70-019A-428E-97B2-D27C842A5935}" type="parTrans" cxnId="{1E0771C8-7993-4B89-8C8C-F51E10A0C301}">
      <dgm:prSet/>
      <dgm:spPr/>
      <dgm:t>
        <a:bodyPr/>
        <a:lstStyle/>
        <a:p>
          <a:endParaRPr lang="uk-UA"/>
        </a:p>
      </dgm:t>
    </dgm:pt>
    <dgm:pt modelId="{B1E56226-3ADB-441E-8D06-4D9F29F983A0}" type="sibTrans" cxnId="{1E0771C8-7993-4B89-8C8C-F51E10A0C301}">
      <dgm:prSet/>
      <dgm:spPr/>
      <dgm:t>
        <a:bodyPr/>
        <a:lstStyle/>
        <a:p>
          <a:endParaRPr lang="uk-UA"/>
        </a:p>
      </dgm:t>
    </dgm:pt>
    <dgm:pt modelId="{94662E17-CFD0-4719-AC19-3AF5D9B36532}" type="pres">
      <dgm:prSet presAssocID="{626E7330-B010-4413-973B-832CC08D5A6E}" presName="linear" presStyleCnt="0">
        <dgm:presLayoutVars>
          <dgm:animLvl val="lvl"/>
          <dgm:resizeHandles val="exact"/>
        </dgm:presLayoutVars>
      </dgm:prSet>
      <dgm:spPr/>
    </dgm:pt>
    <dgm:pt modelId="{2334E386-D2B1-4DE1-A065-760B0F581A06}" type="pres">
      <dgm:prSet presAssocID="{19699D13-E34B-4B25-BDBD-183BA6FB2F72}" presName="parentText" presStyleLbl="node1" presStyleIdx="0" presStyleCnt="1" custScaleX="100000" custScaleY="116012" custLinFactNeighborX="1475" custLinFactNeighborY="-79">
        <dgm:presLayoutVars>
          <dgm:chMax val="0"/>
          <dgm:bulletEnabled val="1"/>
        </dgm:presLayoutVars>
      </dgm:prSet>
      <dgm:spPr/>
    </dgm:pt>
    <dgm:pt modelId="{470D1B5E-5B4A-4CCF-839E-0297E40A7823}" type="pres">
      <dgm:prSet presAssocID="{19699D13-E34B-4B25-BDBD-183BA6FB2F72}" presName="childText" presStyleLbl="revTx" presStyleIdx="0" presStyleCnt="1" custLinFactNeighborY="-5164">
        <dgm:presLayoutVars>
          <dgm:bulletEnabled val="1"/>
        </dgm:presLayoutVars>
      </dgm:prSet>
      <dgm:spPr>
        <a:prstGeom prst="rect">
          <a:avLst/>
        </a:prstGeom>
      </dgm:spPr>
    </dgm:pt>
  </dgm:ptLst>
  <dgm:cxnLst>
    <dgm:cxn modelId="{7EC8B309-BABA-470B-B2EB-CEA84011169F}" type="presOf" srcId="{F88EB407-9ED3-4B5C-B303-F3A98692A68E}" destId="{470D1B5E-5B4A-4CCF-839E-0297E40A7823}" srcOrd="0" destOrd="0" presId="urn:microsoft.com/office/officeart/2005/8/layout/vList2"/>
    <dgm:cxn modelId="{D4B3F21C-5539-4D94-8A54-DE5F97AB6827}" srcId="{626E7330-B010-4413-973B-832CC08D5A6E}" destId="{19699D13-E34B-4B25-BDBD-183BA6FB2F72}" srcOrd="0" destOrd="0" parTransId="{2FB89CFE-CDD2-4FCA-AC55-2FE8B5666D93}" sibTransId="{7D2D9F07-6DA1-43B4-A067-7976A36F5953}"/>
    <dgm:cxn modelId="{8B668F29-B104-4663-AD3E-74573945D2D2}" srcId="{19699D13-E34B-4B25-BDBD-183BA6FB2F72}" destId="{C4910831-894E-4236-A6D3-AB720219A068}" srcOrd="3" destOrd="0" parTransId="{90A8E24D-9AC1-40BF-856F-204C5C5D7605}" sibTransId="{80397C0F-4B41-46EF-9B36-326E3A770BB0}"/>
    <dgm:cxn modelId="{BEC82038-106D-444B-8C59-41D5671AAFA8}" type="presOf" srcId="{C4910831-894E-4236-A6D3-AB720219A068}" destId="{470D1B5E-5B4A-4CCF-839E-0297E40A7823}" srcOrd="0" destOrd="3" presId="urn:microsoft.com/office/officeart/2005/8/layout/vList2"/>
    <dgm:cxn modelId="{9A67BC5B-CFFD-4CE0-B946-69AECAE4C053}" type="presOf" srcId="{54663260-CB38-4E90-BDF3-F4A6C69EA177}" destId="{470D1B5E-5B4A-4CCF-839E-0297E40A7823}" srcOrd="0" destOrd="2" presId="urn:microsoft.com/office/officeart/2005/8/layout/vList2"/>
    <dgm:cxn modelId="{0AD36F43-76CA-470E-9C3E-5269C31F9908}" type="presOf" srcId="{626E7330-B010-4413-973B-832CC08D5A6E}" destId="{94662E17-CFD0-4719-AC19-3AF5D9B36532}" srcOrd="0" destOrd="0" presId="urn:microsoft.com/office/officeart/2005/8/layout/vList2"/>
    <dgm:cxn modelId="{51814C6C-41FA-4EDC-B425-C9B665243DAF}" srcId="{19699D13-E34B-4B25-BDBD-183BA6FB2F72}" destId="{F88EB407-9ED3-4B5C-B303-F3A98692A68E}" srcOrd="0" destOrd="0" parTransId="{A9C822D5-E76B-4BC2-82FE-B49442A4B2EC}" sibTransId="{96878A8D-BFA4-4E96-9780-90E0BB4CC172}"/>
    <dgm:cxn modelId="{1E0771C8-7993-4B89-8C8C-F51E10A0C301}" srcId="{19699D13-E34B-4B25-BDBD-183BA6FB2F72}" destId="{76E2BC41-33A0-4EA8-B31F-83546B46FE95}" srcOrd="1" destOrd="0" parTransId="{3E93EA70-019A-428E-97B2-D27C842A5935}" sibTransId="{B1E56226-3ADB-441E-8D06-4D9F29F983A0}"/>
    <dgm:cxn modelId="{4E2D92D1-5103-44E7-8FBC-951C849006AC}" srcId="{19699D13-E34B-4B25-BDBD-183BA6FB2F72}" destId="{54663260-CB38-4E90-BDF3-F4A6C69EA177}" srcOrd="2" destOrd="0" parTransId="{952C421E-60E6-4223-87E9-430B96F819D1}" sibTransId="{8BDE61E4-808C-4A27-B342-9CB3607F0CD4}"/>
    <dgm:cxn modelId="{A7E6E4D5-AB1C-4FAE-BC81-9AE4463CCB8A}" type="presOf" srcId="{19699D13-E34B-4B25-BDBD-183BA6FB2F72}" destId="{2334E386-D2B1-4DE1-A065-760B0F581A06}" srcOrd="0" destOrd="0" presId="urn:microsoft.com/office/officeart/2005/8/layout/vList2"/>
    <dgm:cxn modelId="{C8F459EE-2CF7-41AE-80C9-F60B97482E6E}" type="presOf" srcId="{76E2BC41-33A0-4EA8-B31F-83546B46FE95}" destId="{470D1B5E-5B4A-4CCF-839E-0297E40A7823}" srcOrd="0" destOrd="1" presId="urn:microsoft.com/office/officeart/2005/8/layout/vList2"/>
    <dgm:cxn modelId="{4A336F2E-3827-493C-BE77-63EC97CABA71}" type="presParOf" srcId="{94662E17-CFD0-4719-AC19-3AF5D9B36532}" destId="{2334E386-D2B1-4DE1-A065-760B0F581A06}" srcOrd="0" destOrd="0" presId="urn:microsoft.com/office/officeart/2005/8/layout/vList2"/>
    <dgm:cxn modelId="{9CC8A3E5-5F59-428F-AE93-87044713AD4F}" type="presParOf" srcId="{94662E17-CFD0-4719-AC19-3AF5D9B36532}" destId="{470D1B5E-5B4A-4CCF-839E-0297E40A7823}"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CB52A8-465D-4B13-BBC6-0BF4751DE62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uk-UA"/>
        </a:p>
      </dgm:t>
    </dgm:pt>
    <dgm:pt modelId="{7CAFBFE1-AF17-4A6F-A388-74A6AE0E234A}">
      <dgm:prSet custT="1"/>
      <dgm:spPr>
        <a:xfrm>
          <a:off x="294144" y="166339"/>
          <a:ext cx="5147982" cy="1467460"/>
        </a:xfrm>
        <a:prstGeom prst="roundRect">
          <a:avLst/>
        </a:prstGeom>
        <a:solidFill>
          <a:sysClr val="window" lastClr="FFFFFF">
            <a:hueOff val="0"/>
            <a:satOff val="0"/>
            <a:lumOff val="0"/>
            <a:alphaOff val="0"/>
          </a:sysClr>
        </a:solidFill>
        <a:ln w="12700" cap="flat" cmpd="sng" algn="ctr">
          <a:solidFill>
            <a:srgbClr val="230050">
              <a:shade val="80000"/>
              <a:hueOff val="0"/>
              <a:satOff val="0"/>
              <a:lumOff val="0"/>
              <a:alphaOff val="0"/>
            </a:srgbClr>
          </a:solidFill>
          <a:prstDash val="solid"/>
          <a:miter lim="800000"/>
        </a:ln>
        <a:effectLst/>
      </dgm:spPr>
      <dgm:t>
        <a:bodyPr/>
        <a:lstStyle/>
        <a:p>
          <a:pPr algn="ctr" rtl="0"/>
          <a:r>
            <a:rPr lang="uk-UA" sz="2400" b="1" dirty="0">
              <a:solidFill>
                <a:schemeClr val="accent5">
                  <a:lumMod val="50000"/>
                </a:schemeClr>
              </a:solidFill>
              <a:latin typeface="+mn-lt"/>
              <a:ea typeface="+mn-ea"/>
              <a:cs typeface="+mn-cs"/>
            </a:rPr>
            <a:t>Остаточний фінансовий звіт</a:t>
          </a:r>
        </a:p>
        <a:p>
          <a:pPr algn="ctr" rtl="0"/>
          <a:r>
            <a:rPr lang="uk-UA" sz="1600" b="0" dirty="0">
              <a:solidFill>
                <a:schemeClr val="accent5">
                  <a:lumMod val="50000"/>
                </a:schemeClr>
              </a:solidFill>
              <a:latin typeface="+mn-lt"/>
              <a:ea typeface="+mn-ea"/>
              <a:cs typeface="+mn-cs"/>
            </a:rPr>
            <a:t>(</a:t>
          </a:r>
          <a:r>
            <a:rPr lang="uk-UA" sz="1600" b="0" strike="noStrike" dirty="0">
              <a:solidFill>
                <a:schemeClr val="accent5">
                  <a:lumMod val="50000"/>
                </a:schemeClr>
              </a:solidFill>
              <a:latin typeface="+mn-lt"/>
              <a:ea typeface="+mn-ea"/>
              <a:cs typeface="+mn-cs"/>
            </a:rPr>
            <a:t>не пізніш як на сьомий день після дня голосування</a:t>
          </a:r>
          <a:r>
            <a:rPr lang="uk-UA" sz="1600" b="0" dirty="0">
              <a:solidFill>
                <a:schemeClr val="accent5">
                  <a:lumMod val="50000"/>
                </a:schemeClr>
              </a:solidFill>
              <a:latin typeface="+mn-lt"/>
              <a:ea typeface="+mn-ea"/>
              <a:cs typeface="+mn-cs"/>
            </a:rPr>
            <a:t>)</a:t>
          </a:r>
        </a:p>
      </dgm:t>
    </dgm:pt>
    <dgm:pt modelId="{C86D6223-BE2D-4756-8B8D-2F02FEDD8D08}" type="parTrans" cxnId="{46DD339B-BEED-43FD-955E-60319846765D}">
      <dgm:prSet/>
      <dgm:spPr/>
      <dgm:t>
        <a:bodyPr/>
        <a:lstStyle/>
        <a:p>
          <a:endParaRPr lang="uk-UA"/>
        </a:p>
      </dgm:t>
    </dgm:pt>
    <dgm:pt modelId="{1568DA58-5788-4466-96B7-329334CB2A05}" type="sibTrans" cxnId="{46DD339B-BEED-43FD-955E-60319846765D}">
      <dgm:prSet/>
      <dgm:spPr/>
      <dgm:t>
        <a:bodyPr/>
        <a:lstStyle/>
        <a:p>
          <a:endParaRPr lang="uk-UA"/>
        </a:p>
      </dgm:t>
    </dgm:pt>
    <dgm:pt modelId="{154AB3EA-DC9D-4F3C-8EEC-6EC9E4060692}">
      <dgm:prSet custT="1"/>
      <dgm:spPr>
        <a:xfrm>
          <a:off x="0" y="1799241"/>
          <a:ext cx="5596363" cy="2335041"/>
        </a:xfrm>
        <a:prstGeom prst="rect">
          <a:avLst/>
        </a:prstGeom>
        <a:noFill/>
        <a:ln>
          <a:noFill/>
        </a:ln>
        <a:effectLst/>
      </dgm:spPr>
      <dgm:t>
        <a:bodyPr/>
        <a:lstStyle/>
        <a:p>
          <a:r>
            <a:rPr lang="uk-UA" sz="1800" noProof="0" dirty="0">
              <a:solidFill>
                <a:schemeClr val="accent5">
                  <a:lumMod val="50000"/>
                </a:schemeClr>
              </a:solidFill>
              <a:latin typeface="+mn-lt"/>
              <a:ea typeface="+mn-ea"/>
              <a:cs typeface="+mn-cs"/>
            </a:rPr>
            <a:t>розпорядником коштів накопичувального рахунку виборчого фонду місцевої організації політичної партії; </a:t>
          </a:r>
        </a:p>
      </dgm:t>
    </dgm:pt>
    <dgm:pt modelId="{FCACEBAE-5B03-43ED-B94C-A62219C679A6}" type="parTrans" cxnId="{3ACEAAC4-7763-44ED-9D1A-1FFE90A3CA1D}">
      <dgm:prSet/>
      <dgm:spPr/>
      <dgm:t>
        <a:bodyPr/>
        <a:lstStyle/>
        <a:p>
          <a:endParaRPr lang="uk-UA"/>
        </a:p>
      </dgm:t>
    </dgm:pt>
    <dgm:pt modelId="{1D6ED2C5-B3DC-4DA3-931F-78DB6909828E}" type="sibTrans" cxnId="{3ACEAAC4-7763-44ED-9D1A-1FFE90A3CA1D}">
      <dgm:prSet/>
      <dgm:spPr/>
      <dgm:t>
        <a:bodyPr/>
        <a:lstStyle/>
        <a:p>
          <a:endParaRPr lang="uk-UA"/>
        </a:p>
      </dgm:t>
    </dgm:pt>
    <dgm:pt modelId="{81A120AD-E3F5-40CF-90F2-808ACB6BFD2A}">
      <dgm:prSet custT="1"/>
      <dgm:spPr>
        <a:xfrm>
          <a:off x="0" y="1799241"/>
          <a:ext cx="5596363" cy="2335041"/>
        </a:xfrm>
        <a:prstGeom prst="rect">
          <a:avLst/>
        </a:prstGeom>
        <a:noFill/>
        <a:ln>
          <a:noFill/>
        </a:ln>
        <a:effectLst/>
      </dgm:spPr>
      <dgm:t>
        <a:bodyPr/>
        <a:lstStyle/>
        <a:p>
          <a:pPr rtl="0"/>
          <a:r>
            <a:rPr lang="uk-UA" sz="1800" noProof="0" dirty="0">
              <a:solidFill>
                <a:schemeClr val="accent5">
                  <a:lumMod val="50000"/>
                </a:schemeClr>
              </a:solidFill>
              <a:latin typeface="+mn-lt"/>
              <a:ea typeface="+mn-ea"/>
              <a:cs typeface="+mn-cs"/>
            </a:rPr>
            <a:t>не пізніш як на сьомий день після дня голосування до відповідної територіальної виборчої комісії </a:t>
          </a:r>
          <a:endParaRPr lang="uk-UA" sz="1800" dirty="0">
            <a:solidFill>
              <a:schemeClr val="accent5">
                <a:lumMod val="50000"/>
              </a:schemeClr>
            </a:solidFill>
            <a:latin typeface="+mn-lt"/>
            <a:ea typeface="+mn-ea"/>
            <a:cs typeface="+mn-cs"/>
          </a:endParaRPr>
        </a:p>
      </dgm:t>
    </dgm:pt>
    <dgm:pt modelId="{31081D53-2F7D-4258-8B57-0EFA627A1D21}" type="parTrans" cxnId="{D2D995E7-F686-4021-9E1E-B8400B3831C1}">
      <dgm:prSet/>
      <dgm:spPr/>
      <dgm:t>
        <a:bodyPr/>
        <a:lstStyle/>
        <a:p>
          <a:endParaRPr lang="uk-UA"/>
        </a:p>
      </dgm:t>
    </dgm:pt>
    <dgm:pt modelId="{6D8D467D-19B2-4BDB-800F-BD67A59A2876}" type="sibTrans" cxnId="{D2D995E7-F686-4021-9E1E-B8400B3831C1}">
      <dgm:prSet/>
      <dgm:spPr/>
      <dgm:t>
        <a:bodyPr/>
        <a:lstStyle/>
        <a:p>
          <a:endParaRPr lang="uk-UA"/>
        </a:p>
      </dgm:t>
    </dgm:pt>
    <dgm:pt modelId="{34EFFD8A-B065-4D54-972F-D15E1F8DCD87}">
      <dgm:prSet custT="1"/>
      <dgm:spPr>
        <a:xfrm>
          <a:off x="0" y="1799241"/>
          <a:ext cx="5596363" cy="2335041"/>
        </a:xfrm>
        <a:prstGeom prst="rect">
          <a:avLst/>
        </a:prstGeom>
        <a:noFill/>
        <a:ln>
          <a:noFill/>
        </a:ln>
        <a:effectLst/>
      </dgm:spPr>
      <dgm:t>
        <a:bodyPr/>
        <a:lstStyle/>
        <a:p>
          <a:pPr rtl="0"/>
          <a:r>
            <a:rPr lang="uk-UA" sz="1800" noProof="0" dirty="0">
              <a:solidFill>
                <a:schemeClr val="accent5">
                  <a:lumMod val="50000"/>
                </a:schemeClr>
              </a:solidFill>
              <a:latin typeface="+mn-lt"/>
              <a:ea typeface="+mn-ea"/>
              <a:cs typeface="+mn-cs"/>
            </a:rPr>
            <a:t>за період з дня відкриття накопичувального рахунку виборчого фонду до середи після дня голосування</a:t>
          </a:r>
        </a:p>
      </dgm:t>
    </dgm:pt>
    <dgm:pt modelId="{07656797-F405-4A60-9CE6-774313AF20E0}" type="parTrans" cxnId="{389D3044-EC6E-4993-BE1D-C0CD1B55EA1A}">
      <dgm:prSet/>
      <dgm:spPr/>
      <dgm:t>
        <a:bodyPr/>
        <a:lstStyle/>
        <a:p>
          <a:endParaRPr lang="uk-UA"/>
        </a:p>
      </dgm:t>
    </dgm:pt>
    <dgm:pt modelId="{39B2BBA7-873F-498D-9804-023F5F180D55}" type="sibTrans" cxnId="{389D3044-EC6E-4993-BE1D-C0CD1B55EA1A}">
      <dgm:prSet/>
      <dgm:spPr/>
      <dgm:t>
        <a:bodyPr/>
        <a:lstStyle/>
        <a:p>
          <a:endParaRPr lang="uk-UA"/>
        </a:p>
      </dgm:t>
    </dgm:pt>
    <dgm:pt modelId="{ABEBD5EC-D299-4AEF-82E5-C271279F7433}">
      <dgm:prSet custT="1"/>
      <dgm:spPr>
        <a:xfrm>
          <a:off x="0" y="1799241"/>
          <a:ext cx="5596363" cy="2335041"/>
        </a:xfrm>
        <a:prstGeom prst="rect">
          <a:avLst/>
        </a:prstGeom>
        <a:noFill/>
        <a:ln>
          <a:noFill/>
        </a:ln>
        <a:effectLst/>
      </dgm:spPr>
      <dgm:t>
        <a:bodyPr/>
        <a:lstStyle/>
        <a:p>
          <a:endParaRPr lang="uk-UA" sz="1800" dirty="0">
            <a:solidFill>
              <a:schemeClr val="accent5">
                <a:lumMod val="50000"/>
              </a:schemeClr>
            </a:solidFill>
            <a:latin typeface="+mn-lt"/>
            <a:ea typeface="+mn-ea"/>
            <a:cs typeface="+mn-cs"/>
          </a:endParaRPr>
        </a:p>
      </dgm:t>
    </dgm:pt>
    <dgm:pt modelId="{08F0AFE3-7DAB-4784-B0BC-EC7F9863B448}" type="parTrans" cxnId="{521C5320-6B4C-4830-84C2-5C68DDD27316}">
      <dgm:prSet/>
      <dgm:spPr/>
      <dgm:t>
        <a:bodyPr/>
        <a:lstStyle/>
        <a:p>
          <a:endParaRPr lang="uk-UA"/>
        </a:p>
      </dgm:t>
    </dgm:pt>
    <dgm:pt modelId="{F713BEEE-9A6B-4A3C-892A-5F7CE6A3D8D9}" type="sibTrans" cxnId="{521C5320-6B4C-4830-84C2-5C68DDD27316}">
      <dgm:prSet/>
      <dgm:spPr/>
      <dgm:t>
        <a:bodyPr/>
        <a:lstStyle/>
        <a:p>
          <a:endParaRPr lang="uk-UA"/>
        </a:p>
      </dgm:t>
    </dgm:pt>
    <dgm:pt modelId="{0537EA2C-88B7-4747-BB1E-8CA627DF335A}">
      <dgm:prSet custT="1"/>
      <dgm:spPr>
        <a:xfrm>
          <a:off x="0" y="1799241"/>
          <a:ext cx="5596363" cy="2335041"/>
        </a:xfrm>
        <a:noFill/>
        <a:ln>
          <a:noFill/>
        </a:ln>
        <a:effectLst/>
      </dgm:spPr>
      <dgm:t>
        <a:bodyPr/>
        <a:lstStyle/>
        <a:p>
          <a:r>
            <a:rPr lang="uk-UA" sz="1800" noProof="0" dirty="0">
              <a:solidFill>
                <a:schemeClr val="accent5">
                  <a:lumMod val="50000"/>
                </a:schemeClr>
              </a:solidFill>
              <a:latin typeface="+mn-lt"/>
              <a:ea typeface="+mn-ea"/>
              <a:cs typeface="+mn-cs"/>
            </a:rPr>
            <a:t>розпорядником </a:t>
          </a:r>
          <a:r>
            <a:rPr lang="ru-RU" sz="1800" noProof="0" dirty="0">
              <a:solidFill>
                <a:schemeClr val="accent5">
                  <a:lumMod val="50000"/>
                </a:schemeClr>
              </a:solidFill>
              <a:latin typeface="+mn-lt"/>
              <a:ea typeface="+mn-ea"/>
              <a:cs typeface="+mn-cs"/>
            </a:rPr>
            <a:t>поточного </a:t>
          </a:r>
          <a:r>
            <a:rPr lang="uk-UA" sz="1800" noProof="0" dirty="0">
              <a:solidFill>
                <a:schemeClr val="accent5">
                  <a:lumMod val="50000"/>
                </a:schemeClr>
              </a:solidFill>
              <a:latin typeface="+mn-lt"/>
              <a:ea typeface="+mn-ea"/>
              <a:cs typeface="+mn-cs"/>
            </a:rPr>
            <a:t>рахунку виборчого фонду кандидата</a:t>
          </a:r>
        </a:p>
      </dgm:t>
    </dgm:pt>
    <dgm:pt modelId="{54C79133-5563-4BA3-8BED-704AFE7E89AB}" type="parTrans" cxnId="{14906E1E-A6BE-4298-96F9-6FC32724BBD9}">
      <dgm:prSet/>
      <dgm:spPr/>
      <dgm:t>
        <a:bodyPr/>
        <a:lstStyle/>
        <a:p>
          <a:endParaRPr lang="uk-UA"/>
        </a:p>
      </dgm:t>
    </dgm:pt>
    <dgm:pt modelId="{22278A31-6E13-4F12-AA02-FA99402C0385}" type="sibTrans" cxnId="{14906E1E-A6BE-4298-96F9-6FC32724BBD9}">
      <dgm:prSet/>
      <dgm:spPr/>
      <dgm:t>
        <a:bodyPr/>
        <a:lstStyle/>
        <a:p>
          <a:endParaRPr lang="uk-UA"/>
        </a:p>
      </dgm:t>
    </dgm:pt>
    <dgm:pt modelId="{67E31A45-0B1C-4D9C-8E7B-574D7319306F}" type="pres">
      <dgm:prSet presAssocID="{6ACB52A8-465D-4B13-BBC6-0BF4751DE623}" presName="linear" presStyleCnt="0">
        <dgm:presLayoutVars>
          <dgm:animLvl val="lvl"/>
          <dgm:resizeHandles val="exact"/>
        </dgm:presLayoutVars>
      </dgm:prSet>
      <dgm:spPr/>
    </dgm:pt>
    <dgm:pt modelId="{4D573DAA-A9CB-4A70-B45C-A47B75C89818}" type="pres">
      <dgm:prSet presAssocID="{7CAFBFE1-AF17-4A6F-A388-74A6AE0E234A}" presName="parentText" presStyleLbl="node1" presStyleIdx="0" presStyleCnt="1" custScaleX="98812" custScaleY="141173" custLinFactNeighborX="415" custLinFactNeighborY="-8298">
        <dgm:presLayoutVars>
          <dgm:chMax val="0"/>
          <dgm:bulletEnabled val="1"/>
        </dgm:presLayoutVars>
      </dgm:prSet>
      <dgm:spPr/>
    </dgm:pt>
    <dgm:pt modelId="{1297D0F7-70A4-44FD-BA33-27FF4E8A1461}" type="pres">
      <dgm:prSet presAssocID="{7CAFBFE1-AF17-4A6F-A388-74A6AE0E234A}" presName="childText" presStyleLbl="revTx" presStyleIdx="0" presStyleCnt="1" custScaleY="102085" custLinFactNeighborX="415" custLinFactNeighborY="3935">
        <dgm:presLayoutVars>
          <dgm:bulletEnabled val="1"/>
        </dgm:presLayoutVars>
      </dgm:prSet>
      <dgm:spPr>
        <a:prstGeom prst="rect">
          <a:avLst/>
        </a:prstGeom>
      </dgm:spPr>
    </dgm:pt>
  </dgm:ptLst>
  <dgm:cxnLst>
    <dgm:cxn modelId="{14906E1E-A6BE-4298-96F9-6FC32724BBD9}" srcId="{7CAFBFE1-AF17-4A6F-A388-74A6AE0E234A}" destId="{0537EA2C-88B7-4747-BB1E-8CA627DF335A}" srcOrd="1" destOrd="0" parTransId="{54C79133-5563-4BA3-8BED-704AFE7E89AB}" sibTransId="{22278A31-6E13-4F12-AA02-FA99402C0385}"/>
    <dgm:cxn modelId="{521C5320-6B4C-4830-84C2-5C68DDD27316}" srcId="{7CAFBFE1-AF17-4A6F-A388-74A6AE0E234A}" destId="{ABEBD5EC-D299-4AEF-82E5-C271279F7433}" srcOrd="4" destOrd="0" parTransId="{08F0AFE3-7DAB-4784-B0BC-EC7F9863B448}" sibTransId="{F713BEEE-9A6B-4A3C-892A-5F7CE6A3D8D9}"/>
    <dgm:cxn modelId="{095D662D-3F0C-45ED-BA21-30392B7C9820}" type="presOf" srcId="{81A120AD-E3F5-40CF-90F2-808ACB6BFD2A}" destId="{1297D0F7-70A4-44FD-BA33-27FF4E8A1461}" srcOrd="0" destOrd="2" presId="urn:microsoft.com/office/officeart/2005/8/layout/vList2"/>
    <dgm:cxn modelId="{389D3044-EC6E-4993-BE1D-C0CD1B55EA1A}" srcId="{7CAFBFE1-AF17-4A6F-A388-74A6AE0E234A}" destId="{34EFFD8A-B065-4D54-972F-D15E1F8DCD87}" srcOrd="3" destOrd="0" parTransId="{07656797-F405-4A60-9CE6-774313AF20E0}" sibTransId="{39B2BBA7-873F-498D-9804-023F5F180D55}"/>
    <dgm:cxn modelId="{99667845-2658-4177-894E-FFB6D1339F2F}" type="presOf" srcId="{34EFFD8A-B065-4D54-972F-D15E1F8DCD87}" destId="{1297D0F7-70A4-44FD-BA33-27FF4E8A1461}" srcOrd="0" destOrd="3" presId="urn:microsoft.com/office/officeart/2005/8/layout/vList2"/>
    <dgm:cxn modelId="{1119BA7E-E658-4385-8371-E9D386D12CDB}" type="presOf" srcId="{6ACB52A8-465D-4B13-BBC6-0BF4751DE623}" destId="{67E31A45-0B1C-4D9C-8E7B-574D7319306F}" srcOrd="0" destOrd="0" presId="urn:microsoft.com/office/officeart/2005/8/layout/vList2"/>
    <dgm:cxn modelId="{C9420780-6436-4097-86D1-17F0ED213D71}" type="presOf" srcId="{7CAFBFE1-AF17-4A6F-A388-74A6AE0E234A}" destId="{4D573DAA-A9CB-4A70-B45C-A47B75C89818}" srcOrd="0" destOrd="0" presId="urn:microsoft.com/office/officeart/2005/8/layout/vList2"/>
    <dgm:cxn modelId="{46DD339B-BEED-43FD-955E-60319846765D}" srcId="{6ACB52A8-465D-4B13-BBC6-0BF4751DE623}" destId="{7CAFBFE1-AF17-4A6F-A388-74A6AE0E234A}" srcOrd="0" destOrd="0" parTransId="{C86D6223-BE2D-4756-8B8D-2F02FEDD8D08}" sibTransId="{1568DA58-5788-4466-96B7-329334CB2A05}"/>
    <dgm:cxn modelId="{5E1D01B8-F124-4276-BCB0-7F8D5EBFB2F7}" type="presOf" srcId="{0537EA2C-88B7-4747-BB1E-8CA627DF335A}" destId="{1297D0F7-70A4-44FD-BA33-27FF4E8A1461}" srcOrd="0" destOrd="1" presId="urn:microsoft.com/office/officeart/2005/8/layout/vList2"/>
    <dgm:cxn modelId="{3ACEAAC4-7763-44ED-9D1A-1FFE90A3CA1D}" srcId="{7CAFBFE1-AF17-4A6F-A388-74A6AE0E234A}" destId="{154AB3EA-DC9D-4F3C-8EEC-6EC9E4060692}" srcOrd="0" destOrd="0" parTransId="{FCACEBAE-5B03-43ED-B94C-A62219C679A6}" sibTransId="{1D6ED2C5-B3DC-4DA3-931F-78DB6909828E}"/>
    <dgm:cxn modelId="{8035A7CD-4636-48D9-88C2-BA11A328E3D4}" type="presOf" srcId="{ABEBD5EC-D299-4AEF-82E5-C271279F7433}" destId="{1297D0F7-70A4-44FD-BA33-27FF4E8A1461}" srcOrd="0" destOrd="4" presId="urn:microsoft.com/office/officeart/2005/8/layout/vList2"/>
    <dgm:cxn modelId="{A6C8CADA-81F5-49A6-95A6-360960EB610D}" type="presOf" srcId="{154AB3EA-DC9D-4F3C-8EEC-6EC9E4060692}" destId="{1297D0F7-70A4-44FD-BA33-27FF4E8A1461}" srcOrd="0" destOrd="0" presId="urn:microsoft.com/office/officeart/2005/8/layout/vList2"/>
    <dgm:cxn modelId="{D2D995E7-F686-4021-9E1E-B8400B3831C1}" srcId="{7CAFBFE1-AF17-4A6F-A388-74A6AE0E234A}" destId="{81A120AD-E3F5-40CF-90F2-808ACB6BFD2A}" srcOrd="2" destOrd="0" parTransId="{31081D53-2F7D-4258-8B57-0EFA627A1D21}" sibTransId="{6D8D467D-19B2-4BDB-800F-BD67A59A2876}"/>
    <dgm:cxn modelId="{77833FBE-6926-4F7B-975C-2C7575FD15CA}" type="presParOf" srcId="{67E31A45-0B1C-4D9C-8E7B-574D7319306F}" destId="{4D573DAA-A9CB-4A70-B45C-A47B75C89818}" srcOrd="0" destOrd="0" presId="urn:microsoft.com/office/officeart/2005/8/layout/vList2"/>
    <dgm:cxn modelId="{E1297B4A-5050-4F90-B375-711DF1FCF558}" type="presParOf" srcId="{67E31A45-0B1C-4D9C-8E7B-574D7319306F}" destId="{1297D0F7-70A4-44FD-BA33-27FF4E8A1461}" srcOrd="1"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2C75B7-00F9-4F3E-A882-F3FC82011B2C}" type="doc">
      <dgm:prSet loTypeId="urn:microsoft.com/office/officeart/2008/layout/VerticalAccentList" loCatId="list" qsTypeId="urn:microsoft.com/office/officeart/2005/8/quickstyle/simple1" qsCatId="simple" csTypeId="urn:microsoft.com/office/officeart/2005/8/colors/accent1_1" csCatId="accent1" phldr="1"/>
      <dgm:spPr/>
      <dgm:t>
        <a:bodyPr/>
        <a:lstStyle/>
        <a:p>
          <a:endParaRPr lang="uk-UA"/>
        </a:p>
      </dgm:t>
    </dgm:pt>
    <dgm:pt modelId="{0A2A6B5E-D194-4863-B667-C48E47882402}">
      <dgm:prSet/>
      <dgm:spPr>
        <a:xfrm>
          <a:off x="560546" y="565181"/>
          <a:ext cx="10089831" cy="917257"/>
        </a:xfrm>
        <a:prstGeom prst="rect">
          <a:avLst/>
        </a:prstGeom>
      </dgm:spPr>
      <dgm:t>
        <a:bodyPr/>
        <a:lstStyle/>
        <a:p>
          <a:pPr rtl="0"/>
          <a:r>
            <a:rPr lang="uk-UA" b="0" dirty="0">
              <a:solidFill>
                <a:schemeClr val="accent5">
                  <a:lumMod val="50000"/>
                </a:schemeClr>
              </a:solidFill>
              <a:latin typeface="+mn-lt"/>
              <a:ea typeface="+mn-ea"/>
              <a:cs typeface="+mn-cs"/>
            </a:rPr>
            <a:t>Банк закриває рахунки виборчого фонду місцевої організації політичної партії на шістнадцятий день після дня офіційного оприлюднення результатів відповідних місцевих виборів.</a:t>
          </a:r>
          <a:endParaRPr lang="uk-UA" dirty="0">
            <a:solidFill>
              <a:schemeClr val="accent5">
                <a:lumMod val="50000"/>
              </a:schemeClr>
            </a:solidFill>
            <a:latin typeface="+mn-lt"/>
            <a:ea typeface="+mn-ea"/>
            <a:cs typeface="+mn-cs"/>
          </a:endParaRPr>
        </a:p>
      </dgm:t>
    </dgm:pt>
    <dgm:pt modelId="{F99A1524-77C9-4424-95C5-0139C8E6AA17}" type="parTrans" cxnId="{CB44C524-4F7A-4E58-89DD-8CAF741A0CE7}">
      <dgm:prSet/>
      <dgm:spPr/>
      <dgm:t>
        <a:bodyPr/>
        <a:lstStyle/>
        <a:p>
          <a:endParaRPr lang="uk-UA"/>
        </a:p>
      </dgm:t>
    </dgm:pt>
    <dgm:pt modelId="{2DB60409-A111-4413-B399-C366F230EE3F}" type="sibTrans" cxnId="{CB44C524-4F7A-4E58-89DD-8CAF741A0CE7}">
      <dgm:prSet/>
      <dgm:spPr/>
      <dgm:t>
        <a:bodyPr/>
        <a:lstStyle/>
        <a:p>
          <a:endParaRPr lang="uk-UA"/>
        </a:p>
      </dgm:t>
    </dgm:pt>
    <dgm:pt modelId="{20D18BD7-F78B-47CC-A944-66B3BFB0FF98}">
      <dgm:prSet/>
      <dgm:spPr>
        <a:xfrm>
          <a:off x="560546" y="1776317"/>
          <a:ext cx="10089831" cy="917257"/>
        </a:xfrm>
        <a:prstGeom prst="rect">
          <a:avLst/>
        </a:prstGeom>
      </dgm:spPr>
      <dgm:t>
        <a:bodyPr/>
        <a:lstStyle/>
        <a:p>
          <a:pPr rtl="0"/>
          <a:r>
            <a:rPr lang="uk-UA" b="0" dirty="0">
              <a:solidFill>
                <a:schemeClr val="accent5">
                  <a:lumMod val="50000"/>
                </a:schemeClr>
              </a:solidFill>
              <a:latin typeface="+mn-lt"/>
              <a:ea typeface="+mn-ea"/>
              <a:cs typeface="+mn-cs"/>
            </a:rPr>
            <a:t>Банк закриває поточний рахунок виборчого фонду кандидата у депутати, кандидата на посаду сільського, селищного, міського голови на шістнадцятий день після дня офіційного оприлюднення результатів відповідних місцевих виборів.</a:t>
          </a:r>
          <a:endParaRPr lang="uk-UA" dirty="0">
            <a:solidFill>
              <a:schemeClr val="accent5">
                <a:lumMod val="50000"/>
              </a:schemeClr>
            </a:solidFill>
            <a:latin typeface="+mn-lt"/>
            <a:ea typeface="+mn-ea"/>
            <a:cs typeface="+mn-cs"/>
          </a:endParaRPr>
        </a:p>
      </dgm:t>
    </dgm:pt>
    <dgm:pt modelId="{BB457CF6-7B69-4550-AF76-89DBFB058F73}" type="parTrans" cxnId="{A93E288E-7D8E-48A1-BC11-7F8A0F974668}">
      <dgm:prSet/>
      <dgm:spPr/>
      <dgm:t>
        <a:bodyPr/>
        <a:lstStyle/>
        <a:p>
          <a:endParaRPr lang="uk-UA"/>
        </a:p>
      </dgm:t>
    </dgm:pt>
    <dgm:pt modelId="{5C1F04D3-A15F-4023-BEFF-1263E3A0F7EA}" type="sibTrans" cxnId="{A93E288E-7D8E-48A1-BC11-7F8A0F974668}">
      <dgm:prSet/>
      <dgm:spPr/>
      <dgm:t>
        <a:bodyPr/>
        <a:lstStyle/>
        <a:p>
          <a:endParaRPr lang="uk-UA"/>
        </a:p>
      </dgm:t>
    </dgm:pt>
    <dgm:pt modelId="{2B476363-CD2E-4F71-8403-9ACA3F24D313}" type="pres">
      <dgm:prSet presAssocID="{202C75B7-00F9-4F3E-A882-F3FC82011B2C}" presName="Name0" presStyleCnt="0">
        <dgm:presLayoutVars>
          <dgm:chMax/>
          <dgm:chPref/>
          <dgm:dir/>
        </dgm:presLayoutVars>
      </dgm:prSet>
      <dgm:spPr/>
    </dgm:pt>
    <dgm:pt modelId="{8C656F1D-FEC0-4BCC-A739-989733E0EAF8}" type="pres">
      <dgm:prSet presAssocID="{0A2A6B5E-D194-4863-B667-C48E47882402}" presName="parenttextcomposite" presStyleCnt="0"/>
      <dgm:spPr/>
    </dgm:pt>
    <dgm:pt modelId="{C12CB88C-14D0-4C92-BBA7-E13C5FE90983}" type="pres">
      <dgm:prSet presAssocID="{0A2A6B5E-D194-4863-B667-C48E47882402}" presName="parenttext" presStyleLbl="revTx" presStyleIdx="0" presStyleCnt="2">
        <dgm:presLayoutVars>
          <dgm:chMax/>
          <dgm:chPref val="2"/>
          <dgm:bulletEnabled val="1"/>
        </dgm:presLayoutVars>
      </dgm:prSet>
      <dgm:spPr/>
    </dgm:pt>
    <dgm:pt modelId="{73BF176F-D930-433D-BBBA-5FCD61E965FB}" type="pres">
      <dgm:prSet presAssocID="{0A2A6B5E-D194-4863-B667-C48E47882402}" presName="parallelogramComposite" presStyleCnt="0"/>
      <dgm:spPr/>
    </dgm:pt>
    <dgm:pt modelId="{F6FA0346-BE99-463A-B826-49564D777F77}" type="pres">
      <dgm:prSet presAssocID="{0A2A6B5E-D194-4863-B667-C48E47882402}" presName="parallelogram1" presStyleLbl="alignNode1" presStyleIdx="0" presStyleCnt="14"/>
      <dgm:spPr>
        <a:xfrm>
          <a:off x="560546" y="1482439"/>
          <a:ext cx="1345310" cy="224218"/>
        </a:xfrm>
        <a:prstGeom prst="parallelogram">
          <a:avLst>
            <a:gd name="adj" fmla="val 140840"/>
          </a:avLst>
        </a:prstGeom>
      </dgm:spPr>
    </dgm:pt>
    <dgm:pt modelId="{A40C3F36-2EA0-4D57-9674-BB61C1364546}" type="pres">
      <dgm:prSet presAssocID="{0A2A6B5E-D194-4863-B667-C48E47882402}" presName="parallelogram2" presStyleLbl="alignNode1" presStyleIdx="1" presStyleCnt="14"/>
      <dgm:spPr>
        <a:xfrm>
          <a:off x="1984333" y="1482439"/>
          <a:ext cx="1345310" cy="224218"/>
        </a:xfrm>
        <a:prstGeom prst="parallelogram">
          <a:avLst>
            <a:gd name="adj" fmla="val 140840"/>
          </a:avLst>
        </a:prstGeom>
      </dgm:spPr>
    </dgm:pt>
    <dgm:pt modelId="{2EFE8310-414B-4EFE-9C0E-967A1A1C2AED}" type="pres">
      <dgm:prSet presAssocID="{0A2A6B5E-D194-4863-B667-C48E47882402}" presName="parallelogram3" presStyleLbl="alignNode1" presStyleIdx="2" presStyleCnt="14"/>
      <dgm:spPr>
        <a:xfrm>
          <a:off x="3408120" y="1482439"/>
          <a:ext cx="1345310" cy="224218"/>
        </a:xfrm>
        <a:prstGeom prst="parallelogram">
          <a:avLst>
            <a:gd name="adj" fmla="val 140840"/>
          </a:avLst>
        </a:prstGeom>
      </dgm:spPr>
    </dgm:pt>
    <dgm:pt modelId="{F8434C70-63F7-474F-97B2-33D82A4CF259}" type="pres">
      <dgm:prSet presAssocID="{0A2A6B5E-D194-4863-B667-C48E47882402}" presName="parallelogram4" presStyleLbl="alignNode1" presStyleIdx="3" presStyleCnt="14"/>
      <dgm:spPr>
        <a:xfrm>
          <a:off x="4831908" y="1482439"/>
          <a:ext cx="1345310" cy="224218"/>
        </a:xfrm>
        <a:prstGeom prst="parallelogram">
          <a:avLst>
            <a:gd name="adj" fmla="val 140840"/>
          </a:avLst>
        </a:prstGeom>
      </dgm:spPr>
    </dgm:pt>
    <dgm:pt modelId="{EFBBEB18-3861-4A1F-94F2-005356AF36FF}" type="pres">
      <dgm:prSet presAssocID="{0A2A6B5E-D194-4863-B667-C48E47882402}" presName="parallelogram5" presStyleLbl="alignNode1" presStyleIdx="4" presStyleCnt="14"/>
      <dgm:spPr>
        <a:xfrm>
          <a:off x="6255695" y="1482439"/>
          <a:ext cx="1345310" cy="224218"/>
        </a:xfrm>
        <a:prstGeom prst="parallelogram">
          <a:avLst>
            <a:gd name="adj" fmla="val 140840"/>
          </a:avLst>
        </a:prstGeom>
      </dgm:spPr>
    </dgm:pt>
    <dgm:pt modelId="{8F40219E-6B08-42E7-929A-00D4EFA2C9E0}" type="pres">
      <dgm:prSet presAssocID="{0A2A6B5E-D194-4863-B667-C48E47882402}" presName="parallelogram6" presStyleLbl="alignNode1" presStyleIdx="5" presStyleCnt="14"/>
      <dgm:spPr>
        <a:xfrm>
          <a:off x="7679482" y="1482439"/>
          <a:ext cx="1345310" cy="224218"/>
        </a:xfrm>
        <a:prstGeom prst="parallelogram">
          <a:avLst>
            <a:gd name="adj" fmla="val 140840"/>
          </a:avLst>
        </a:prstGeom>
      </dgm:spPr>
    </dgm:pt>
    <dgm:pt modelId="{02A5A034-3353-4E4E-93B3-B35C38F180CE}" type="pres">
      <dgm:prSet presAssocID="{0A2A6B5E-D194-4863-B667-C48E47882402}" presName="parallelogram7" presStyleLbl="alignNode1" presStyleIdx="6" presStyleCnt="14"/>
      <dgm:spPr>
        <a:xfrm>
          <a:off x="9103270" y="1482439"/>
          <a:ext cx="1345310" cy="224218"/>
        </a:xfrm>
        <a:prstGeom prst="parallelogram">
          <a:avLst>
            <a:gd name="adj" fmla="val 140840"/>
          </a:avLst>
        </a:prstGeom>
      </dgm:spPr>
    </dgm:pt>
    <dgm:pt modelId="{A8A730D8-F31B-4C68-BFDD-BCF72EE39C6F}" type="pres">
      <dgm:prSet presAssocID="{2DB60409-A111-4413-B399-C366F230EE3F}" presName="sibTrans" presStyleCnt="0"/>
      <dgm:spPr/>
    </dgm:pt>
    <dgm:pt modelId="{366CF50A-71DF-430E-9A8B-C942FE611F90}" type="pres">
      <dgm:prSet presAssocID="{20D18BD7-F78B-47CC-A944-66B3BFB0FF98}" presName="parenttextcomposite" presStyleCnt="0"/>
      <dgm:spPr/>
    </dgm:pt>
    <dgm:pt modelId="{3D1936EB-BA84-490D-BBDF-354B45A4369C}" type="pres">
      <dgm:prSet presAssocID="{20D18BD7-F78B-47CC-A944-66B3BFB0FF98}" presName="parenttext" presStyleLbl="revTx" presStyleIdx="1" presStyleCnt="2">
        <dgm:presLayoutVars>
          <dgm:chMax/>
          <dgm:chPref val="2"/>
          <dgm:bulletEnabled val="1"/>
        </dgm:presLayoutVars>
      </dgm:prSet>
      <dgm:spPr/>
    </dgm:pt>
    <dgm:pt modelId="{0B8C8C5D-8B1D-4687-B2C7-2E2DD453DDE0}" type="pres">
      <dgm:prSet presAssocID="{20D18BD7-F78B-47CC-A944-66B3BFB0FF98}" presName="parallelogramComposite" presStyleCnt="0"/>
      <dgm:spPr/>
    </dgm:pt>
    <dgm:pt modelId="{A3F14D81-62BD-4EF2-A7EF-E035D6E13363}" type="pres">
      <dgm:prSet presAssocID="{20D18BD7-F78B-47CC-A944-66B3BFB0FF98}" presName="parallelogram1" presStyleLbl="alignNode1" presStyleIdx="7" presStyleCnt="14"/>
      <dgm:spPr>
        <a:xfrm>
          <a:off x="560546" y="2693574"/>
          <a:ext cx="1345310" cy="224218"/>
        </a:xfrm>
        <a:prstGeom prst="parallelogram">
          <a:avLst>
            <a:gd name="adj" fmla="val 140840"/>
          </a:avLst>
        </a:prstGeom>
      </dgm:spPr>
    </dgm:pt>
    <dgm:pt modelId="{1229E0D4-4352-4205-B4E5-A4CAE8CF2797}" type="pres">
      <dgm:prSet presAssocID="{20D18BD7-F78B-47CC-A944-66B3BFB0FF98}" presName="parallelogram2" presStyleLbl="alignNode1" presStyleIdx="8" presStyleCnt="14"/>
      <dgm:spPr>
        <a:xfrm>
          <a:off x="1984333" y="2693574"/>
          <a:ext cx="1345310" cy="224218"/>
        </a:xfrm>
        <a:prstGeom prst="parallelogram">
          <a:avLst>
            <a:gd name="adj" fmla="val 140840"/>
          </a:avLst>
        </a:prstGeom>
      </dgm:spPr>
    </dgm:pt>
    <dgm:pt modelId="{DC681515-3B33-4407-9132-2E6AA169A3D9}" type="pres">
      <dgm:prSet presAssocID="{20D18BD7-F78B-47CC-A944-66B3BFB0FF98}" presName="parallelogram3" presStyleLbl="alignNode1" presStyleIdx="9" presStyleCnt="14"/>
      <dgm:spPr>
        <a:xfrm>
          <a:off x="3408120" y="2693574"/>
          <a:ext cx="1345310" cy="224218"/>
        </a:xfrm>
        <a:prstGeom prst="parallelogram">
          <a:avLst>
            <a:gd name="adj" fmla="val 140840"/>
          </a:avLst>
        </a:prstGeom>
      </dgm:spPr>
    </dgm:pt>
    <dgm:pt modelId="{F05B30AA-4E39-48FB-949A-DBEF9F30A281}" type="pres">
      <dgm:prSet presAssocID="{20D18BD7-F78B-47CC-A944-66B3BFB0FF98}" presName="parallelogram4" presStyleLbl="alignNode1" presStyleIdx="10" presStyleCnt="14"/>
      <dgm:spPr>
        <a:xfrm>
          <a:off x="4831908" y="2693574"/>
          <a:ext cx="1345310" cy="224218"/>
        </a:xfrm>
        <a:prstGeom prst="parallelogram">
          <a:avLst>
            <a:gd name="adj" fmla="val 140840"/>
          </a:avLst>
        </a:prstGeom>
      </dgm:spPr>
    </dgm:pt>
    <dgm:pt modelId="{F9636ACD-F519-4A52-BBE8-01E02FA9BC08}" type="pres">
      <dgm:prSet presAssocID="{20D18BD7-F78B-47CC-A944-66B3BFB0FF98}" presName="parallelogram5" presStyleLbl="alignNode1" presStyleIdx="11" presStyleCnt="14"/>
      <dgm:spPr>
        <a:xfrm>
          <a:off x="6255695" y="2693574"/>
          <a:ext cx="1345310" cy="224218"/>
        </a:xfrm>
        <a:prstGeom prst="parallelogram">
          <a:avLst>
            <a:gd name="adj" fmla="val 140840"/>
          </a:avLst>
        </a:prstGeom>
      </dgm:spPr>
    </dgm:pt>
    <dgm:pt modelId="{33160C76-71F6-4BF9-84D6-5673E2E6D3C0}" type="pres">
      <dgm:prSet presAssocID="{20D18BD7-F78B-47CC-A944-66B3BFB0FF98}" presName="parallelogram6" presStyleLbl="alignNode1" presStyleIdx="12" presStyleCnt="14"/>
      <dgm:spPr>
        <a:xfrm>
          <a:off x="7679482" y="2693574"/>
          <a:ext cx="1345310" cy="224218"/>
        </a:xfrm>
        <a:prstGeom prst="parallelogram">
          <a:avLst>
            <a:gd name="adj" fmla="val 140840"/>
          </a:avLst>
        </a:prstGeom>
      </dgm:spPr>
    </dgm:pt>
    <dgm:pt modelId="{41FD5D27-F7DF-4EB4-B017-7943E5054AF8}" type="pres">
      <dgm:prSet presAssocID="{20D18BD7-F78B-47CC-A944-66B3BFB0FF98}" presName="parallelogram7" presStyleLbl="alignNode1" presStyleIdx="13" presStyleCnt="14"/>
      <dgm:spPr>
        <a:xfrm>
          <a:off x="9103270" y="2693574"/>
          <a:ext cx="1345310" cy="224218"/>
        </a:xfrm>
        <a:prstGeom prst="parallelogram">
          <a:avLst>
            <a:gd name="adj" fmla="val 140840"/>
          </a:avLst>
        </a:prstGeom>
      </dgm:spPr>
    </dgm:pt>
  </dgm:ptLst>
  <dgm:cxnLst>
    <dgm:cxn modelId="{2011D115-89F1-45AA-B281-C3640BEA5A09}" type="presOf" srcId="{20D18BD7-F78B-47CC-A944-66B3BFB0FF98}" destId="{3D1936EB-BA84-490D-BBDF-354B45A4369C}" srcOrd="0" destOrd="0" presId="urn:microsoft.com/office/officeart/2008/layout/VerticalAccentList"/>
    <dgm:cxn modelId="{CB44C524-4F7A-4E58-89DD-8CAF741A0CE7}" srcId="{202C75B7-00F9-4F3E-A882-F3FC82011B2C}" destId="{0A2A6B5E-D194-4863-B667-C48E47882402}" srcOrd="0" destOrd="0" parTransId="{F99A1524-77C9-4424-95C5-0139C8E6AA17}" sibTransId="{2DB60409-A111-4413-B399-C366F230EE3F}"/>
    <dgm:cxn modelId="{A93E288E-7D8E-48A1-BC11-7F8A0F974668}" srcId="{202C75B7-00F9-4F3E-A882-F3FC82011B2C}" destId="{20D18BD7-F78B-47CC-A944-66B3BFB0FF98}" srcOrd="1" destOrd="0" parTransId="{BB457CF6-7B69-4550-AF76-89DBFB058F73}" sibTransId="{5C1F04D3-A15F-4023-BEFF-1263E3A0F7EA}"/>
    <dgm:cxn modelId="{42CEEAD2-9C9D-4EBD-A291-738AB8EB814B}" type="presOf" srcId="{202C75B7-00F9-4F3E-A882-F3FC82011B2C}" destId="{2B476363-CD2E-4F71-8403-9ACA3F24D313}" srcOrd="0" destOrd="0" presId="urn:microsoft.com/office/officeart/2008/layout/VerticalAccentList"/>
    <dgm:cxn modelId="{9E9895FE-0D5C-421A-8330-64F511EAD910}" type="presOf" srcId="{0A2A6B5E-D194-4863-B667-C48E47882402}" destId="{C12CB88C-14D0-4C92-BBA7-E13C5FE90983}" srcOrd="0" destOrd="0" presId="urn:microsoft.com/office/officeart/2008/layout/VerticalAccentList"/>
    <dgm:cxn modelId="{4D571DDB-6477-4E1B-AAED-5B92D6FE933E}" type="presParOf" srcId="{2B476363-CD2E-4F71-8403-9ACA3F24D313}" destId="{8C656F1D-FEC0-4BCC-A739-989733E0EAF8}" srcOrd="0" destOrd="0" presId="urn:microsoft.com/office/officeart/2008/layout/VerticalAccentList"/>
    <dgm:cxn modelId="{FF504ABF-D4E0-4B5D-AF30-0A9B427AAB7B}" type="presParOf" srcId="{8C656F1D-FEC0-4BCC-A739-989733E0EAF8}" destId="{C12CB88C-14D0-4C92-BBA7-E13C5FE90983}" srcOrd="0" destOrd="0" presId="urn:microsoft.com/office/officeart/2008/layout/VerticalAccentList"/>
    <dgm:cxn modelId="{F9245A84-68CC-48AB-9C6E-DB7940D67B9E}" type="presParOf" srcId="{2B476363-CD2E-4F71-8403-9ACA3F24D313}" destId="{73BF176F-D930-433D-BBBA-5FCD61E965FB}" srcOrd="1" destOrd="0" presId="urn:microsoft.com/office/officeart/2008/layout/VerticalAccentList"/>
    <dgm:cxn modelId="{3F421D59-970C-40AE-B97A-FA54C814CC35}" type="presParOf" srcId="{73BF176F-D930-433D-BBBA-5FCD61E965FB}" destId="{F6FA0346-BE99-463A-B826-49564D777F77}" srcOrd="0" destOrd="0" presId="urn:microsoft.com/office/officeart/2008/layout/VerticalAccentList"/>
    <dgm:cxn modelId="{CF1E7B61-37B5-4933-9454-E13482ACED5E}" type="presParOf" srcId="{73BF176F-D930-433D-BBBA-5FCD61E965FB}" destId="{A40C3F36-2EA0-4D57-9674-BB61C1364546}" srcOrd="1" destOrd="0" presId="urn:microsoft.com/office/officeart/2008/layout/VerticalAccentList"/>
    <dgm:cxn modelId="{AFCF4492-CA33-4B3F-9754-ABE40CDE4FEA}" type="presParOf" srcId="{73BF176F-D930-433D-BBBA-5FCD61E965FB}" destId="{2EFE8310-414B-4EFE-9C0E-967A1A1C2AED}" srcOrd="2" destOrd="0" presId="urn:microsoft.com/office/officeart/2008/layout/VerticalAccentList"/>
    <dgm:cxn modelId="{FBAA859F-C572-438A-A9CC-EC53FC837865}" type="presParOf" srcId="{73BF176F-D930-433D-BBBA-5FCD61E965FB}" destId="{F8434C70-63F7-474F-97B2-33D82A4CF259}" srcOrd="3" destOrd="0" presId="urn:microsoft.com/office/officeart/2008/layout/VerticalAccentList"/>
    <dgm:cxn modelId="{10435772-7058-40F2-B7DE-5E9CDB264B81}" type="presParOf" srcId="{73BF176F-D930-433D-BBBA-5FCD61E965FB}" destId="{EFBBEB18-3861-4A1F-94F2-005356AF36FF}" srcOrd="4" destOrd="0" presId="urn:microsoft.com/office/officeart/2008/layout/VerticalAccentList"/>
    <dgm:cxn modelId="{01E57434-9540-4E8A-AF4F-7B4938999697}" type="presParOf" srcId="{73BF176F-D930-433D-BBBA-5FCD61E965FB}" destId="{8F40219E-6B08-42E7-929A-00D4EFA2C9E0}" srcOrd="5" destOrd="0" presId="urn:microsoft.com/office/officeart/2008/layout/VerticalAccentList"/>
    <dgm:cxn modelId="{319B7916-E99D-4AD6-9D68-C92BFAC7633C}" type="presParOf" srcId="{73BF176F-D930-433D-BBBA-5FCD61E965FB}" destId="{02A5A034-3353-4E4E-93B3-B35C38F180CE}" srcOrd="6" destOrd="0" presId="urn:microsoft.com/office/officeart/2008/layout/VerticalAccentList"/>
    <dgm:cxn modelId="{BACCA7D9-F11F-41AE-8B07-30816C307467}" type="presParOf" srcId="{2B476363-CD2E-4F71-8403-9ACA3F24D313}" destId="{A8A730D8-F31B-4C68-BFDD-BCF72EE39C6F}" srcOrd="2" destOrd="0" presId="urn:microsoft.com/office/officeart/2008/layout/VerticalAccentList"/>
    <dgm:cxn modelId="{7A32DA60-0D7A-486B-98AF-CD72E96644CF}" type="presParOf" srcId="{2B476363-CD2E-4F71-8403-9ACA3F24D313}" destId="{366CF50A-71DF-430E-9A8B-C942FE611F90}" srcOrd="3" destOrd="0" presId="urn:microsoft.com/office/officeart/2008/layout/VerticalAccentList"/>
    <dgm:cxn modelId="{AD3B9AF4-ABB0-486E-8C36-95208B77A36D}" type="presParOf" srcId="{366CF50A-71DF-430E-9A8B-C942FE611F90}" destId="{3D1936EB-BA84-490D-BBDF-354B45A4369C}" srcOrd="0" destOrd="0" presId="urn:microsoft.com/office/officeart/2008/layout/VerticalAccentList"/>
    <dgm:cxn modelId="{876DFEEF-8550-4E28-8CAD-23E3111A0EED}" type="presParOf" srcId="{2B476363-CD2E-4F71-8403-9ACA3F24D313}" destId="{0B8C8C5D-8B1D-4687-B2C7-2E2DD453DDE0}" srcOrd="4" destOrd="0" presId="urn:microsoft.com/office/officeart/2008/layout/VerticalAccentList"/>
    <dgm:cxn modelId="{3FD89D43-5B31-4CCD-9A35-8D9CBF529457}" type="presParOf" srcId="{0B8C8C5D-8B1D-4687-B2C7-2E2DD453DDE0}" destId="{A3F14D81-62BD-4EF2-A7EF-E035D6E13363}" srcOrd="0" destOrd="0" presId="urn:microsoft.com/office/officeart/2008/layout/VerticalAccentList"/>
    <dgm:cxn modelId="{CB0FBDF0-F9B6-4D61-A6BA-20F0C5DB31DE}" type="presParOf" srcId="{0B8C8C5D-8B1D-4687-B2C7-2E2DD453DDE0}" destId="{1229E0D4-4352-4205-B4E5-A4CAE8CF2797}" srcOrd="1" destOrd="0" presId="urn:microsoft.com/office/officeart/2008/layout/VerticalAccentList"/>
    <dgm:cxn modelId="{4765165E-2A2E-479E-A9F1-6D3713FB96B9}" type="presParOf" srcId="{0B8C8C5D-8B1D-4687-B2C7-2E2DD453DDE0}" destId="{DC681515-3B33-4407-9132-2E6AA169A3D9}" srcOrd="2" destOrd="0" presId="urn:microsoft.com/office/officeart/2008/layout/VerticalAccentList"/>
    <dgm:cxn modelId="{53ED9858-5193-485D-A9F3-D66A813BE726}" type="presParOf" srcId="{0B8C8C5D-8B1D-4687-B2C7-2E2DD453DDE0}" destId="{F05B30AA-4E39-48FB-949A-DBEF9F30A281}" srcOrd="3" destOrd="0" presId="urn:microsoft.com/office/officeart/2008/layout/VerticalAccentList"/>
    <dgm:cxn modelId="{40D118AA-9F5D-4132-82E5-2F76B757ECD4}" type="presParOf" srcId="{0B8C8C5D-8B1D-4687-B2C7-2E2DD453DDE0}" destId="{F9636ACD-F519-4A52-BBE8-01E02FA9BC08}" srcOrd="4" destOrd="0" presId="urn:microsoft.com/office/officeart/2008/layout/VerticalAccentList"/>
    <dgm:cxn modelId="{5E212369-D8D5-46B3-8AE6-E4736DBF1290}" type="presParOf" srcId="{0B8C8C5D-8B1D-4687-B2C7-2E2DD453DDE0}" destId="{33160C76-71F6-4BF9-84D6-5673E2E6D3C0}" srcOrd="5" destOrd="0" presId="urn:microsoft.com/office/officeart/2008/layout/VerticalAccentList"/>
    <dgm:cxn modelId="{E8256B21-73FA-4BD5-A691-D396E671AB5E}" type="presParOf" srcId="{0B8C8C5D-8B1D-4687-B2C7-2E2DD453DDE0}" destId="{41FD5D27-F7DF-4EB4-B017-7943E5054AF8}" srcOrd="6" destOrd="0" presId="urn:microsoft.com/office/officeart/2008/layout/Vertical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0EABD3-931C-41B4-A6CB-40CB9F17EF72}" type="doc">
      <dgm:prSet loTypeId="urn:microsoft.com/office/officeart/2008/layout/VerticalAccentList" loCatId="list" qsTypeId="urn:microsoft.com/office/officeart/2005/8/quickstyle/simple1" qsCatId="simple" csTypeId="urn:microsoft.com/office/officeart/2005/8/colors/accent1_1" csCatId="accent1" phldr="1"/>
      <dgm:spPr/>
      <dgm:t>
        <a:bodyPr/>
        <a:lstStyle/>
        <a:p>
          <a:endParaRPr lang="uk-UA"/>
        </a:p>
      </dgm:t>
    </dgm:pt>
    <dgm:pt modelId="{F77051E4-E832-4BB3-A87D-8AAFD1AA7203}">
      <dgm:prSet custT="1"/>
      <dgm:spPr>
        <a:xfrm>
          <a:off x="565472" y="581217"/>
          <a:ext cx="10079978" cy="916361"/>
        </a:xfrm>
        <a:prstGeom prst="rect">
          <a:avLst/>
        </a:prstGeom>
      </dgm:spPr>
      <dgm:t>
        <a:bodyPr/>
        <a:lstStyle/>
        <a:p>
          <a:pPr rtl="0"/>
          <a:r>
            <a:rPr lang="uk-UA" sz="2000" b="0" dirty="0">
              <a:solidFill>
                <a:schemeClr val="accent5">
                  <a:lumMod val="50000"/>
                </a:schemeClr>
              </a:solidFill>
              <a:latin typeface="+mn-lt"/>
              <a:ea typeface="+mn-ea"/>
              <a:cs typeface="+mn-cs"/>
            </a:rPr>
            <a:t>Відомості проміжних та остаточних фінансових звітів оприлюднюються </a:t>
          </a:r>
          <a:r>
            <a:rPr lang="uk-UA" sz="2000" b="0" u="sng" dirty="0">
              <a:solidFill>
                <a:schemeClr val="accent5">
                  <a:lumMod val="50000"/>
                </a:schemeClr>
              </a:solidFill>
              <a:latin typeface="+mn-lt"/>
              <a:ea typeface="+mn-ea"/>
              <a:cs typeface="+mn-cs"/>
            </a:rPr>
            <a:t>територіальною виборчою комісією</a:t>
          </a:r>
          <a:r>
            <a:rPr lang="uk-UA" sz="2000" b="0" dirty="0">
              <a:solidFill>
                <a:schemeClr val="accent5">
                  <a:lumMod val="50000"/>
                </a:schemeClr>
              </a:solidFill>
              <a:latin typeface="+mn-lt"/>
              <a:ea typeface="+mn-ea"/>
              <a:cs typeface="+mn-cs"/>
            </a:rPr>
            <a:t> протягом </a:t>
          </a:r>
          <a:r>
            <a:rPr lang="uk-UA" sz="2000" b="1" dirty="0">
              <a:solidFill>
                <a:schemeClr val="accent5">
                  <a:lumMod val="50000"/>
                </a:schemeClr>
              </a:solidFill>
              <a:latin typeface="+mn-lt"/>
              <a:ea typeface="+mn-ea"/>
              <a:cs typeface="+mn-cs"/>
            </a:rPr>
            <a:t>двох днів</a:t>
          </a:r>
          <a:r>
            <a:rPr lang="uk-UA" sz="2000" b="0" dirty="0">
              <a:solidFill>
                <a:schemeClr val="accent5">
                  <a:lumMod val="50000"/>
                </a:schemeClr>
              </a:solidFill>
              <a:latin typeface="+mn-lt"/>
              <a:ea typeface="+mn-ea"/>
              <a:cs typeface="+mn-cs"/>
            </a:rPr>
            <a:t> з дня їх отримання на своїх офіційних веб-сайтах (за наявності), веб-сайтах відповідних місцевих рад (за наявності) або в інший визначений нею спосіб </a:t>
          </a:r>
          <a:endParaRPr lang="uk-UA" sz="2000" dirty="0">
            <a:solidFill>
              <a:schemeClr val="accent5">
                <a:lumMod val="50000"/>
              </a:schemeClr>
            </a:solidFill>
            <a:latin typeface="+mn-lt"/>
            <a:ea typeface="+mn-ea"/>
            <a:cs typeface="+mn-cs"/>
          </a:endParaRPr>
        </a:p>
      </dgm:t>
    </dgm:pt>
    <dgm:pt modelId="{84627FCE-ED0B-4D0E-8A1F-C8B3C7B62DE5}" type="parTrans" cxnId="{3DD57ED8-FC52-4802-8933-70E21AE3B25E}">
      <dgm:prSet/>
      <dgm:spPr/>
      <dgm:t>
        <a:bodyPr/>
        <a:lstStyle/>
        <a:p>
          <a:endParaRPr lang="uk-UA"/>
        </a:p>
      </dgm:t>
    </dgm:pt>
    <dgm:pt modelId="{7D80897F-DE0E-424E-A549-FECADFEDD8E6}" type="sibTrans" cxnId="{3DD57ED8-FC52-4802-8933-70E21AE3B25E}">
      <dgm:prSet/>
      <dgm:spPr/>
      <dgm:t>
        <a:bodyPr/>
        <a:lstStyle/>
        <a:p>
          <a:endParaRPr lang="uk-UA"/>
        </a:p>
      </dgm:t>
    </dgm:pt>
    <dgm:pt modelId="{BEFAC254-E68F-43D6-B9CE-3CCAB11579F3}">
      <dgm:prSet custT="1"/>
      <dgm:spPr>
        <a:xfrm>
          <a:off x="565472" y="1797368"/>
          <a:ext cx="10079978" cy="1190564"/>
        </a:xfrm>
        <a:prstGeom prst="rect">
          <a:avLst/>
        </a:prstGeom>
      </dgm:spPr>
      <dgm:t>
        <a:bodyPr/>
        <a:lstStyle/>
        <a:p>
          <a:pPr rtl="0"/>
          <a:r>
            <a:rPr lang="uk-UA" sz="2000" b="0" u="sng" dirty="0">
              <a:solidFill>
                <a:schemeClr val="accent5">
                  <a:lumMod val="50000"/>
                </a:schemeClr>
              </a:solidFill>
              <a:latin typeface="+mn-lt"/>
              <a:ea typeface="+mn-ea"/>
              <a:cs typeface="+mn-cs"/>
            </a:rPr>
            <a:t>Місцеві організації політичних партій</a:t>
          </a:r>
          <a:r>
            <a:rPr lang="uk-UA" sz="2000" b="0" dirty="0">
              <a:solidFill>
                <a:schemeClr val="accent5">
                  <a:lumMod val="50000"/>
                </a:schemeClr>
              </a:solidFill>
              <a:latin typeface="+mn-lt"/>
              <a:ea typeface="+mn-ea"/>
              <a:cs typeface="+mn-cs"/>
            </a:rPr>
            <a:t>, які висунули виборчі списки та утворили власні виборчі фонди, оприлюднюють проміжні та остаточні фінансові звіти на офіційних веб-сайтах відповідної організації партії (за наявності) або в інший спосіб в мережі Інтернет протягом </a:t>
          </a:r>
          <a:r>
            <a:rPr lang="uk-UA" sz="2000" b="1" dirty="0">
              <a:solidFill>
                <a:schemeClr val="accent5">
                  <a:lumMod val="50000"/>
                </a:schemeClr>
              </a:solidFill>
              <a:latin typeface="+mn-lt"/>
              <a:ea typeface="+mn-ea"/>
              <a:cs typeface="+mn-cs"/>
            </a:rPr>
            <a:t>двох днів </a:t>
          </a:r>
          <a:r>
            <a:rPr lang="uk-UA" sz="2000" b="0" dirty="0">
              <a:solidFill>
                <a:schemeClr val="accent5">
                  <a:lumMod val="50000"/>
                </a:schemeClr>
              </a:solidFill>
              <a:latin typeface="+mn-lt"/>
              <a:ea typeface="+mn-ea"/>
              <a:cs typeface="+mn-cs"/>
            </a:rPr>
            <a:t>з дня їх отримання</a:t>
          </a:r>
          <a:endParaRPr lang="uk-UA" sz="2000" dirty="0">
            <a:solidFill>
              <a:schemeClr val="accent5">
                <a:lumMod val="50000"/>
              </a:schemeClr>
            </a:solidFill>
            <a:latin typeface="+mn-lt"/>
            <a:ea typeface="+mn-ea"/>
            <a:cs typeface="+mn-cs"/>
          </a:endParaRPr>
        </a:p>
      </dgm:t>
    </dgm:pt>
    <dgm:pt modelId="{2771C6F2-CF0A-4E0D-B49A-A6A533966AB2}" type="parTrans" cxnId="{EE82D139-FA20-43A8-83B5-1A6E7623D3A5}">
      <dgm:prSet/>
      <dgm:spPr/>
      <dgm:t>
        <a:bodyPr/>
        <a:lstStyle/>
        <a:p>
          <a:endParaRPr lang="uk-UA"/>
        </a:p>
      </dgm:t>
    </dgm:pt>
    <dgm:pt modelId="{D89041D2-F321-4CF8-AD79-FCF92641961E}" type="sibTrans" cxnId="{EE82D139-FA20-43A8-83B5-1A6E7623D3A5}">
      <dgm:prSet/>
      <dgm:spPr/>
      <dgm:t>
        <a:bodyPr/>
        <a:lstStyle/>
        <a:p>
          <a:endParaRPr lang="uk-UA"/>
        </a:p>
      </dgm:t>
    </dgm:pt>
    <dgm:pt modelId="{5986A591-505A-4164-924C-75331C1F08E9}" type="pres">
      <dgm:prSet presAssocID="{720EABD3-931C-41B4-A6CB-40CB9F17EF72}" presName="Name0" presStyleCnt="0">
        <dgm:presLayoutVars>
          <dgm:chMax/>
          <dgm:chPref/>
          <dgm:dir/>
        </dgm:presLayoutVars>
      </dgm:prSet>
      <dgm:spPr/>
    </dgm:pt>
    <dgm:pt modelId="{A989E34C-7263-4A94-A849-A6C5F6666196}" type="pres">
      <dgm:prSet presAssocID="{F77051E4-E832-4BB3-A87D-8AAFD1AA7203}" presName="parenttextcomposite" presStyleCnt="0"/>
      <dgm:spPr/>
    </dgm:pt>
    <dgm:pt modelId="{9C2D0B1B-AE31-4443-A9B7-6D0458674BF4}" type="pres">
      <dgm:prSet presAssocID="{F77051E4-E832-4BB3-A87D-8AAFD1AA7203}" presName="parenttext" presStyleLbl="revTx" presStyleIdx="0" presStyleCnt="2">
        <dgm:presLayoutVars>
          <dgm:chMax/>
          <dgm:chPref val="2"/>
          <dgm:bulletEnabled val="1"/>
        </dgm:presLayoutVars>
      </dgm:prSet>
      <dgm:spPr/>
    </dgm:pt>
    <dgm:pt modelId="{3D1784F4-1DB0-4BB2-A7D0-611B7E521300}" type="pres">
      <dgm:prSet presAssocID="{F77051E4-E832-4BB3-A87D-8AAFD1AA7203}" presName="parallelogramComposite" presStyleCnt="0"/>
      <dgm:spPr/>
    </dgm:pt>
    <dgm:pt modelId="{266F1414-B5E0-43DF-B62A-E6F269A7FC44}" type="pres">
      <dgm:prSet presAssocID="{F77051E4-E832-4BB3-A87D-8AAFD1AA7203}" presName="parallelogram1" presStyleLbl="alignNode1" presStyleIdx="0" presStyleCnt="14"/>
      <dgm:spPr>
        <a:xfrm>
          <a:off x="565472" y="1497579"/>
          <a:ext cx="1343997" cy="223999"/>
        </a:xfrm>
        <a:prstGeom prst="parallelogram">
          <a:avLst>
            <a:gd name="adj" fmla="val 140840"/>
          </a:avLst>
        </a:prstGeom>
      </dgm:spPr>
    </dgm:pt>
    <dgm:pt modelId="{09BF3A40-2567-4AD4-AB4F-E969ADBF3E59}" type="pres">
      <dgm:prSet presAssocID="{F77051E4-E832-4BB3-A87D-8AAFD1AA7203}" presName="parallelogram2" presStyleLbl="alignNode1" presStyleIdx="1" presStyleCnt="14"/>
      <dgm:spPr>
        <a:xfrm>
          <a:off x="1987869" y="1497579"/>
          <a:ext cx="1343997" cy="223999"/>
        </a:xfrm>
        <a:prstGeom prst="parallelogram">
          <a:avLst>
            <a:gd name="adj" fmla="val 140840"/>
          </a:avLst>
        </a:prstGeom>
      </dgm:spPr>
    </dgm:pt>
    <dgm:pt modelId="{4D9DFA5B-4ADC-4BB1-9ABB-08DA5459E229}" type="pres">
      <dgm:prSet presAssocID="{F77051E4-E832-4BB3-A87D-8AAFD1AA7203}" presName="parallelogram3" presStyleLbl="alignNode1" presStyleIdx="2" presStyleCnt="14"/>
      <dgm:spPr>
        <a:xfrm>
          <a:off x="3410266" y="1497579"/>
          <a:ext cx="1343997" cy="223999"/>
        </a:xfrm>
        <a:prstGeom prst="parallelogram">
          <a:avLst>
            <a:gd name="adj" fmla="val 140840"/>
          </a:avLst>
        </a:prstGeom>
      </dgm:spPr>
    </dgm:pt>
    <dgm:pt modelId="{23BC89CD-0DA7-4511-ADAF-D6C15A147990}" type="pres">
      <dgm:prSet presAssocID="{F77051E4-E832-4BB3-A87D-8AAFD1AA7203}" presName="parallelogram4" presStyleLbl="alignNode1" presStyleIdx="3" presStyleCnt="14"/>
      <dgm:spPr>
        <a:xfrm>
          <a:off x="4832663" y="1497579"/>
          <a:ext cx="1343997" cy="223999"/>
        </a:xfrm>
        <a:prstGeom prst="parallelogram">
          <a:avLst>
            <a:gd name="adj" fmla="val 140840"/>
          </a:avLst>
        </a:prstGeom>
      </dgm:spPr>
    </dgm:pt>
    <dgm:pt modelId="{01C16F94-9BB9-472D-9E81-1DE0BAC02848}" type="pres">
      <dgm:prSet presAssocID="{F77051E4-E832-4BB3-A87D-8AAFD1AA7203}" presName="parallelogram5" presStyleLbl="alignNode1" presStyleIdx="4" presStyleCnt="14"/>
      <dgm:spPr>
        <a:xfrm>
          <a:off x="6255060" y="1497579"/>
          <a:ext cx="1343997" cy="223999"/>
        </a:xfrm>
        <a:prstGeom prst="parallelogram">
          <a:avLst>
            <a:gd name="adj" fmla="val 140840"/>
          </a:avLst>
        </a:prstGeom>
      </dgm:spPr>
    </dgm:pt>
    <dgm:pt modelId="{2FF3046C-4A54-47BE-9454-06C79D1C54AB}" type="pres">
      <dgm:prSet presAssocID="{F77051E4-E832-4BB3-A87D-8AAFD1AA7203}" presName="parallelogram6" presStyleLbl="alignNode1" presStyleIdx="5" presStyleCnt="14"/>
      <dgm:spPr>
        <a:xfrm>
          <a:off x="7677457" y="1497579"/>
          <a:ext cx="1343997" cy="223999"/>
        </a:xfrm>
        <a:prstGeom prst="parallelogram">
          <a:avLst>
            <a:gd name="adj" fmla="val 140840"/>
          </a:avLst>
        </a:prstGeom>
      </dgm:spPr>
    </dgm:pt>
    <dgm:pt modelId="{EC705099-0BB1-4AB4-8402-E66DA5471884}" type="pres">
      <dgm:prSet presAssocID="{F77051E4-E832-4BB3-A87D-8AAFD1AA7203}" presName="parallelogram7" presStyleLbl="alignNode1" presStyleIdx="6" presStyleCnt="14"/>
      <dgm:spPr>
        <a:xfrm>
          <a:off x="9099854" y="1497579"/>
          <a:ext cx="1343997" cy="223999"/>
        </a:xfrm>
        <a:prstGeom prst="parallelogram">
          <a:avLst>
            <a:gd name="adj" fmla="val 140840"/>
          </a:avLst>
        </a:prstGeom>
      </dgm:spPr>
    </dgm:pt>
    <dgm:pt modelId="{89B23DCD-4B85-407F-B475-C285DD752066}" type="pres">
      <dgm:prSet presAssocID="{7D80897F-DE0E-424E-A549-FECADFEDD8E6}" presName="sibTrans" presStyleCnt="0"/>
      <dgm:spPr/>
    </dgm:pt>
    <dgm:pt modelId="{43DD5419-E130-4C3A-B91C-82A15992DEFF}" type="pres">
      <dgm:prSet presAssocID="{BEFAC254-E68F-43D6-B9CE-3CCAB11579F3}" presName="parenttextcomposite" presStyleCnt="0"/>
      <dgm:spPr/>
    </dgm:pt>
    <dgm:pt modelId="{4B4BCD76-0B02-432D-ACA5-EF4C28C8D5FF}" type="pres">
      <dgm:prSet presAssocID="{BEFAC254-E68F-43D6-B9CE-3CCAB11579F3}" presName="parenttext" presStyleLbl="revTx" presStyleIdx="1" presStyleCnt="2" custScaleY="129923">
        <dgm:presLayoutVars>
          <dgm:chMax/>
          <dgm:chPref val="2"/>
          <dgm:bulletEnabled val="1"/>
        </dgm:presLayoutVars>
      </dgm:prSet>
      <dgm:spPr/>
    </dgm:pt>
    <dgm:pt modelId="{C2CD7E61-5AA5-47EB-9639-9E7BBA6BAFCF}" type="pres">
      <dgm:prSet presAssocID="{BEFAC254-E68F-43D6-B9CE-3CCAB11579F3}" presName="parallelogramComposite" presStyleCnt="0"/>
      <dgm:spPr/>
    </dgm:pt>
    <dgm:pt modelId="{C53F1FF5-D957-4D89-9893-8B10EFDCD216}" type="pres">
      <dgm:prSet presAssocID="{BEFAC254-E68F-43D6-B9CE-3CCAB11579F3}" presName="parallelogram1" presStyleLbl="alignNode1" presStyleIdx="7" presStyleCnt="14"/>
      <dgm:spPr>
        <a:xfrm>
          <a:off x="565472" y="2987932"/>
          <a:ext cx="1343997" cy="223999"/>
        </a:xfrm>
        <a:prstGeom prst="parallelogram">
          <a:avLst>
            <a:gd name="adj" fmla="val 140840"/>
          </a:avLst>
        </a:prstGeom>
      </dgm:spPr>
    </dgm:pt>
    <dgm:pt modelId="{07FADFD4-FE32-4548-AE22-C7E4C338089F}" type="pres">
      <dgm:prSet presAssocID="{BEFAC254-E68F-43D6-B9CE-3CCAB11579F3}" presName="parallelogram2" presStyleLbl="alignNode1" presStyleIdx="8" presStyleCnt="14"/>
      <dgm:spPr>
        <a:xfrm>
          <a:off x="1987869" y="2987932"/>
          <a:ext cx="1343997" cy="223999"/>
        </a:xfrm>
        <a:prstGeom prst="parallelogram">
          <a:avLst>
            <a:gd name="adj" fmla="val 140840"/>
          </a:avLst>
        </a:prstGeom>
      </dgm:spPr>
    </dgm:pt>
    <dgm:pt modelId="{F3E56C2D-832C-4D0C-B9A9-D43ADA018C15}" type="pres">
      <dgm:prSet presAssocID="{BEFAC254-E68F-43D6-B9CE-3CCAB11579F3}" presName="parallelogram3" presStyleLbl="alignNode1" presStyleIdx="9" presStyleCnt="14"/>
      <dgm:spPr>
        <a:xfrm>
          <a:off x="3410266" y="2987932"/>
          <a:ext cx="1343997" cy="223999"/>
        </a:xfrm>
        <a:prstGeom prst="parallelogram">
          <a:avLst>
            <a:gd name="adj" fmla="val 140840"/>
          </a:avLst>
        </a:prstGeom>
      </dgm:spPr>
    </dgm:pt>
    <dgm:pt modelId="{4696A8EA-C867-4D5F-B876-2FD67D8212AB}" type="pres">
      <dgm:prSet presAssocID="{BEFAC254-E68F-43D6-B9CE-3CCAB11579F3}" presName="parallelogram4" presStyleLbl="alignNode1" presStyleIdx="10" presStyleCnt="14"/>
      <dgm:spPr>
        <a:xfrm>
          <a:off x="4832663" y="2987932"/>
          <a:ext cx="1343997" cy="223999"/>
        </a:xfrm>
        <a:prstGeom prst="parallelogram">
          <a:avLst>
            <a:gd name="adj" fmla="val 140840"/>
          </a:avLst>
        </a:prstGeom>
      </dgm:spPr>
    </dgm:pt>
    <dgm:pt modelId="{403A9493-7B36-480D-8395-EA993FFF28D0}" type="pres">
      <dgm:prSet presAssocID="{BEFAC254-E68F-43D6-B9CE-3CCAB11579F3}" presName="parallelogram5" presStyleLbl="alignNode1" presStyleIdx="11" presStyleCnt="14"/>
      <dgm:spPr>
        <a:xfrm>
          <a:off x="6255060" y="2987932"/>
          <a:ext cx="1343997" cy="223999"/>
        </a:xfrm>
        <a:prstGeom prst="parallelogram">
          <a:avLst>
            <a:gd name="adj" fmla="val 140840"/>
          </a:avLst>
        </a:prstGeom>
      </dgm:spPr>
    </dgm:pt>
    <dgm:pt modelId="{18CE5E8F-35E1-4231-8B8B-74F221712FF3}" type="pres">
      <dgm:prSet presAssocID="{BEFAC254-E68F-43D6-B9CE-3CCAB11579F3}" presName="parallelogram6" presStyleLbl="alignNode1" presStyleIdx="12" presStyleCnt="14"/>
      <dgm:spPr>
        <a:xfrm>
          <a:off x="7677457" y="2987932"/>
          <a:ext cx="1343997" cy="223999"/>
        </a:xfrm>
        <a:prstGeom prst="parallelogram">
          <a:avLst>
            <a:gd name="adj" fmla="val 140840"/>
          </a:avLst>
        </a:prstGeom>
      </dgm:spPr>
    </dgm:pt>
    <dgm:pt modelId="{6A8C8589-FD14-48FC-9EDA-6149A1E485E8}" type="pres">
      <dgm:prSet presAssocID="{BEFAC254-E68F-43D6-B9CE-3CCAB11579F3}" presName="parallelogram7" presStyleLbl="alignNode1" presStyleIdx="13" presStyleCnt="14"/>
      <dgm:spPr>
        <a:xfrm>
          <a:off x="9099854" y="2987932"/>
          <a:ext cx="1343997" cy="223999"/>
        </a:xfrm>
        <a:prstGeom prst="parallelogram">
          <a:avLst>
            <a:gd name="adj" fmla="val 140840"/>
          </a:avLst>
        </a:prstGeom>
      </dgm:spPr>
    </dgm:pt>
  </dgm:ptLst>
  <dgm:cxnLst>
    <dgm:cxn modelId="{4930C523-9904-4BDF-BD7B-698386615EA9}" type="presOf" srcId="{BEFAC254-E68F-43D6-B9CE-3CCAB11579F3}" destId="{4B4BCD76-0B02-432D-ACA5-EF4C28C8D5FF}" srcOrd="0" destOrd="0" presId="urn:microsoft.com/office/officeart/2008/layout/VerticalAccentList"/>
    <dgm:cxn modelId="{EE82D139-FA20-43A8-83B5-1A6E7623D3A5}" srcId="{720EABD3-931C-41B4-A6CB-40CB9F17EF72}" destId="{BEFAC254-E68F-43D6-B9CE-3CCAB11579F3}" srcOrd="1" destOrd="0" parTransId="{2771C6F2-CF0A-4E0D-B49A-A6A533966AB2}" sibTransId="{D89041D2-F321-4CF8-AD79-FCF92641961E}"/>
    <dgm:cxn modelId="{7D4EC141-CFE8-4E3A-BFCC-EC912AF14B25}" type="presOf" srcId="{F77051E4-E832-4BB3-A87D-8AAFD1AA7203}" destId="{9C2D0B1B-AE31-4443-A9B7-6D0458674BF4}" srcOrd="0" destOrd="0" presId="urn:microsoft.com/office/officeart/2008/layout/VerticalAccentList"/>
    <dgm:cxn modelId="{90493FCB-5D86-48FB-8EAB-B8E54E8659FC}" type="presOf" srcId="{720EABD3-931C-41B4-A6CB-40CB9F17EF72}" destId="{5986A591-505A-4164-924C-75331C1F08E9}" srcOrd="0" destOrd="0" presId="urn:microsoft.com/office/officeart/2008/layout/VerticalAccentList"/>
    <dgm:cxn modelId="{3DD57ED8-FC52-4802-8933-70E21AE3B25E}" srcId="{720EABD3-931C-41B4-A6CB-40CB9F17EF72}" destId="{F77051E4-E832-4BB3-A87D-8AAFD1AA7203}" srcOrd="0" destOrd="0" parTransId="{84627FCE-ED0B-4D0E-8A1F-C8B3C7B62DE5}" sibTransId="{7D80897F-DE0E-424E-A549-FECADFEDD8E6}"/>
    <dgm:cxn modelId="{C37DA637-CFE9-48C3-AA6A-3677A76826BA}" type="presParOf" srcId="{5986A591-505A-4164-924C-75331C1F08E9}" destId="{A989E34C-7263-4A94-A849-A6C5F6666196}" srcOrd="0" destOrd="0" presId="urn:microsoft.com/office/officeart/2008/layout/VerticalAccentList"/>
    <dgm:cxn modelId="{493DCA8E-A995-4865-A1CA-83C5BEC38B72}" type="presParOf" srcId="{A989E34C-7263-4A94-A849-A6C5F6666196}" destId="{9C2D0B1B-AE31-4443-A9B7-6D0458674BF4}" srcOrd="0" destOrd="0" presId="urn:microsoft.com/office/officeart/2008/layout/VerticalAccentList"/>
    <dgm:cxn modelId="{AD70B6A1-DDAE-48AC-BFEC-4B03CF9BD11C}" type="presParOf" srcId="{5986A591-505A-4164-924C-75331C1F08E9}" destId="{3D1784F4-1DB0-4BB2-A7D0-611B7E521300}" srcOrd="1" destOrd="0" presId="urn:microsoft.com/office/officeart/2008/layout/VerticalAccentList"/>
    <dgm:cxn modelId="{00D088B9-0F14-4CD2-B566-1EF5FC796FBD}" type="presParOf" srcId="{3D1784F4-1DB0-4BB2-A7D0-611B7E521300}" destId="{266F1414-B5E0-43DF-B62A-E6F269A7FC44}" srcOrd="0" destOrd="0" presId="urn:microsoft.com/office/officeart/2008/layout/VerticalAccentList"/>
    <dgm:cxn modelId="{8C6B1EEF-F104-4A5D-9D04-EFE9E4E475D7}" type="presParOf" srcId="{3D1784F4-1DB0-4BB2-A7D0-611B7E521300}" destId="{09BF3A40-2567-4AD4-AB4F-E969ADBF3E59}" srcOrd="1" destOrd="0" presId="urn:microsoft.com/office/officeart/2008/layout/VerticalAccentList"/>
    <dgm:cxn modelId="{9BF4C340-BC44-444C-BA57-3C78E594A696}" type="presParOf" srcId="{3D1784F4-1DB0-4BB2-A7D0-611B7E521300}" destId="{4D9DFA5B-4ADC-4BB1-9ABB-08DA5459E229}" srcOrd="2" destOrd="0" presId="urn:microsoft.com/office/officeart/2008/layout/VerticalAccentList"/>
    <dgm:cxn modelId="{EB704050-E798-46C7-8296-D07AD7C10F52}" type="presParOf" srcId="{3D1784F4-1DB0-4BB2-A7D0-611B7E521300}" destId="{23BC89CD-0DA7-4511-ADAF-D6C15A147990}" srcOrd="3" destOrd="0" presId="urn:microsoft.com/office/officeart/2008/layout/VerticalAccentList"/>
    <dgm:cxn modelId="{263F86F6-049A-4106-813F-D49B62B51470}" type="presParOf" srcId="{3D1784F4-1DB0-4BB2-A7D0-611B7E521300}" destId="{01C16F94-9BB9-472D-9E81-1DE0BAC02848}" srcOrd="4" destOrd="0" presId="urn:microsoft.com/office/officeart/2008/layout/VerticalAccentList"/>
    <dgm:cxn modelId="{6D13F330-2CFC-49E1-B31D-7555E1584611}" type="presParOf" srcId="{3D1784F4-1DB0-4BB2-A7D0-611B7E521300}" destId="{2FF3046C-4A54-47BE-9454-06C79D1C54AB}" srcOrd="5" destOrd="0" presId="urn:microsoft.com/office/officeart/2008/layout/VerticalAccentList"/>
    <dgm:cxn modelId="{75AB609C-C7B1-43AF-AA6B-749B7BEDA402}" type="presParOf" srcId="{3D1784F4-1DB0-4BB2-A7D0-611B7E521300}" destId="{EC705099-0BB1-4AB4-8402-E66DA5471884}" srcOrd="6" destOrd="0" presId="urn:microsoft.com/office/officeart/2008/layout/VerticalAccentList"/>
    <dgm:cxn modelId="{69E66B81-3660-46BD-ABF9-9D7B0A54C9EC}" type="presParOf" srcId="{5986A591-505A-4164-924C-75331C1F08E9}" destId="{89B23DCD-4B85-407F-B475-C285DD752066}" srcOrd="2" destOrd="0" presId="urn:microsoft.com/office/officeart/2008/layout/VerticalAccentList"/>
    <dgm:cxn modelId="{678F04CA-98C7-4C75-9128-557FA6B4B863}" type="presParOf" srcId="{5986A591-505A-4164-924C-75331C1F08E9}" destId="{43DD5419-E130-4C3A-B91C-82A15992DEFF}" srcOrd="3" destOrd="0" presId="urn:microsoft.com/office/officeart/2008/layout/VerticalAccentList"/>
    <dgm:cxn modelId="{F1620386-D701-4D77-AF29-37F634231DBF}" type="presParOf" srcId="{43DD5419-E130-4C3A-B91C-82A15992DEFF}" destId="{4B4BCD76-0B02-432D-ACA5-EF4C28C8D5FF}" srcOrd="0" destOrd="0" presId="urn:microsoft.com/office/officeart/2008/layout/VerticalAccentList"/>
    <dgm:cxn modelId="{987F519D-0875-4898-8ADF-EF9FEEF77596}" type="presParOf" srcId="{5986A591-505A-4164-924C-75331C1F08E9}" destId="{C2CD7E61-5AA5-47EB-9639-9E7BBA6BAFCF}" srcOrd="4" destOrd="0" presId="urn:microsoft.com/office/officeart/2008/layout/VerticalAccentList"/>
    <dgm:cxn modelId="{032D7664-E2D5-4BB6-B42B-04AB7FB538FC}" type="presParOf" srcId="{C2CD7E61-5AA5-47EB-9639-9E7BBA6BAFCF}" destId="{C53F1FF5-D957-4D89-9893-8B10EFDCD216}" srcOrd="0" destOrd="0" presId="urn:microsoft.com/office/officeart/2008/layout/VerticalAccentList"/>
    <dgm:cxn modelId="{EC4E4FF1-5C0F-4C4F-AB3C-B2315C1D957D}" type="presParOf" srcId="{C2CD7E61-5AA5-47EB-9639-9E7BBA6BAFCF}" destId="{07FADFD4-FE32-4548-AE22-C7E4C338089F}" srcOrd="1" destOrd="0" presId="urn:microsoft.com/office/officeart/2008/layout/VerticalAccentList"/>
    <dgm:cxn modelId="{C7FE336C-8FE3-4C69-AF29-95C382D537E3}" type="presParOf" srcId="{C2CD7E61-5AA5-47EB-9639-9E7BBA6BAFCF}" destId="{F3E56C2D-832C-4D0C-B9A9-D43ADA018C15}" srcOrd="2" destOrd="0" presId="urn:microsoft.com/office/officeart/2008/layout/VerticalAccentList"/>
    <dgm:cxn modelId="{93C5C9F1-7F5E-4947-B439-9793092741AB}" type="presParOf" srcId="{C2CD7E61-5AA5-47EB-9639-9E7BBA6BAFCF}" destId="{4696A8EA-C867-4D5F-B876-2FD67D8212AB}" srcOrd="3" destOrd="0" presId="urn:microsoft.com/office/officeart/2008/layout/VerticalAccentList"/>
    <dgm:cxn modelId="{F8101C21-9DCD-4685-AB7A-573AA3D04898}" type="presParOf" srcId="{C2CD7E61-5AA5-47EB-9639-9E7BBA6BAFCF}" destId="{403A9493-7B36-480D-8395-EA993FFF28D0}" srcOrd="4" destOrd="0" presId="urn:microsoft.com/office/officeart/2008/layout/VerticalAccentList"/>
    <dgm:cxn modelId="{27DFCCC6-AD65-4AD4-BEB4-E1A54E7A6D10}" type="presParOf" srcId="{C2CD7E61-5AA5-47EB-9639-9E7BBA6BAFCF}" destId="{18CE5E8F-35E1-4231-8B8B-74F221712FF3}" srcOrd="5" destOrd="0" presId="urn:microsoft.com/office/officeart/2008/layout/VerticalAccentList"/>
    <dgm:cxn modelId="{83B12EE8-D3F3-4D8D-BC40-2818BEE4E987}" type="presParOf" srcId="{C2CD7E61-5AA5-47EB-9639-9E7BBA6BAFCF}" destId="{6A8C8589-FD14-48FC-9EDA-6149A1E485E8}" srcOrd="6" destOrd="0" presId="urn:microsoft.com/office/officeart/2008/layout/Vertical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4BBEB-EB63-4E24-9DFC-41FA6C8E0B38}">
      <dsp:nvSpPr>
        <dsp:cNvPr id="0" name=""/>
        <dsp:cNvSpPr/>
      </dsp:nvSpPr>
      <dsp:spPr>
        <a:xfrm>
          <a:off x="5722882" y="2169135"/>
          <a:ext cx="2624652" cy="911341"/>
        </a:xfrm>
        <a:custGeom>
          <a:avLst/>
          <a:gdLst/>
          <a:ahLst/>
          <a:cxnLst/>
          <a:rect l="0" t="0" r="0" b="0"/>
          <a:pathLst>
            <a:path>
              <a:moveTo>
                <a:pt x="0" y="0"/>
              </a:moveTo>
              <a:lnTo>
                <a:pt x="0" y="526641"/>
              </a:lnTo>
              <a:lnTo>
                <a:pt x="3034456" y="526641"/>
              </a:lnTo>
              <a:lnTo>
                <a:pt x="3034456" y="1053282"/>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6617EA-A3D1-457F-9062-9E556598D523}">
      <dsp:nvSpPr>
        <dsp:cNvPr id="0" name=""/>
        <dsp:cNvSpPr/>
      </dsp:nvSpPr>
      <dsp:spPr>
        <a:xfrm>
          <a:off x="3098229" y="2169135"/>
          <a:ext cx="2624652" cy="911341"/>
        </a:xfrm>
        <a:custGeom>
          <a:avLst/>
          <a:gdLst/>
          <a:ahLst/>
          <a:cxnLst/>
          <a:rect l="0" t="0" r="0" b="0"/>
          <a:pathLst>
            <a:path>
              <a:moveTo>
                <a:pt x="3034456" y="0"/>
              </a:moveTo>
              <a:lnTo>
                <a:pt x="3034456" y="526641"/>
              </a:lnTo>
              <a:lnTo>
                <a:pt x="0" y="526641"/>
              </a:lnTo>
              <a:lnTo>
                <a:pt x="0" y="1053282"/>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00D2E69-882E-4653-85F9-0F8D3F63805A}">
      <dsp:nvSpPr>
        <dsp:cNvPr id="0" name=""/>
        <dsp:cNvSpPr/>
      </dsp:nvSpPr>
      <dsp:spPr>
        <a:xfrm>
          <a:off x="4638315" y="0"/>
          <a:ext cx="2169134" cy="2169134"/>
        </a:xfrm>
        <a:prstGeom prst="arc">
          <a:avLst>
            <a:gd name="adj1" fmla="val 13200000"/>
            <a:gd name="adj2" fmla="val 192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38157B-D5B1-44D4-8A9D-FF7E23D515AC}">
      <dsp:nvSpPr>
        <dsp:cNvPr id="0" name=""/>
        <dsp:cNvSpPr/>
      </dsp:nvSpPr>
      <dsp:spPr>
        <a:xfrm>
          <a:off x="4638315" y="0"/>
          <a:ext cx="2169134" cy="2169134"/>
        </a:xfrm>
        <a:prstGeom prst="arc">
          <a:avLst>
            <a:gd name="adj1" fmla="val 2400000"/>
            <a:gd name="adj2" fmla="val 84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5B287FD-4674-4203-BA00-64C47FA9E50E}">
      <dsp:nvSpPr>
        <dsp:cNvPr id="0" name=""/>
        <dsp:cNvSpPr/>
      </dsp:nvSpPr>
      <dsp:spPr>
        <a:xfrm>
          <a:off x="3553747" y="390445"/>
          <a:ext cx="4338269" cy="138824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kern="1200" dirty="0">
              <a:solidFill>
                <a:schemeClr val="accent5">
                  <a:lumMod val="50000"/>
                </a:schemeClr>
              </a:solidFill>
              <a:latin typeface="+mn-lt"/>
              <a:ea typeface="+mn-ea"/>
              <a:cs typeface="+mn-cs"/>
            </a:rPr>
            <a:t>Виборчі фонди</a:t>
          </a:r>
          <a:br>
            <a:rPr lang="uk-UA" sz="3200" kern="1200" dirty="0">
              <a:solidFill>
                <a:schemeClr val="accent5">
                  <a:lumMod val="50000"/>
                </a:schemeClr>
              </a:solidFill>
              <a:latin typeface="+mn-lt"/>
              <a:ea typeface="+mn-ea"/>
              <a:cs typeface="+mn-cs"/>
            </a:rPr>
          </a:br>
          <a:r>
            <a:rPr lang="uk-UA" sz="3200" kern="1200" dirty="0">
              <a:solidFill>
                <a:schemeClr val="accent5">
                  <a:lumMod val="50000"/>
                </a:schemeClr>
              </a:solidFill>
              <a:latin typeface="+mn-lt"/>
              <a:ea typeface="+mn-ea"/>
              <a:cs typeface="+mn-cs"/>
            </a:rPr>
            <a:t> </a:t>
          </a:r>
          <a:r>
            <a:rPr lang="uk-UA" sz="3200" u="sng" kern="1200" dirty="0">
              <a:solidFill>
                <a:schemeClr val="accent5">
                  <a:lumMod val="50000"/>
                </a:schemeClr>
              </a:solidFill>
              <a:latin typeface="+mn-lt"/>
              <a:ea typeface="+mn-ea"/>
              <a:cs typeface="+mn-cs"/>
            </a:rPr>
            <a:t>можуть</a:t>
          </a:r>
          <a:r>
            <a:rPr lang="uk-UA" sz="3200" kern="1200" dirty="0">
              <a:solidFill>
                <a:schemeClr val="accent5">
                  <a:lumMod val="50000"/>
                </a:schemeClr>
              </a:solidFill>
              <a:latin typeface="+mn-lt"/>
              <a:ea typeface="+mn-ea"/>
              <a:cs typeface="+mn-cs"/>
            </a:rPr>
            <a:t> утворити</a:t>
          </a:r>
        </a:p>
      </dsp:txBody>
      <dsp:txXfrm>
        <a:off x="3553747" y="390445"/>
        <a:ext cx="4338269" cy="1388246"/>
      </dsp:txXfrm>
    </dsp:sp>
    <dsp:sp modelId="{F4B00B97-C5C9-4CEF-8D29-89B9EF795155}">
      <dsp:nvSpPr>
        <dsp:cNvPr id="0" name=""/>
        <dsp:cNvSpPr/>
      </dsp:nvSpPr>
      <dsp:spPr>
        <a:xfrm>
          <a:off x="2013662" y="3080477"/>
          <a:ext cx="2169134" cy="2169134"/>
        </a:xfrm>
        <a:prstGeom prst="arc">
          <a:avLst>
            <a:gd name="adj1" fmla="val 13200000"/>
            <a:gd name="adj2" fmla="val 192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04088F-0B3A-4593-B240-8D9B65044783}">
      <dsp:nvSpPr>
        <dsp:cNvPr id="0" name=""/>
        <dsp:cNvSpPr/>
      </dsp:nvSpPr>
      <dsp:spPr>
        <a:xfrm>
          <a:off x="2013662" y="3080477"/>
          <a:ext cx="2169134" cy="2169134"/>
        </a:xfrm>
        <a:prstGeom prst="arc">
          <a:avLst>
            <a:gd name="adj1" fmla="val 2400000"/>
            <a:gd name="adj2" fmla="val 84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859235-78EA-47CE-B8D4-11BD4F2ADC69}">
      <dsp:nvSpPr>
        <dsp:cNvPr id="0" name=""/>
        <dsp:cNvSpPr/>
      </dsp:nvSpPr>
      <dsp:spPr>
        <a:xfrm>
          <a:off x="929095" y="3470921"/>
          <a:ext cx="4338269" cy="138824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ts val="0"/>
            </a:spcAft>
            <a:buNone/>
          </a:pPr>
          <a:r>
            <a:rPr lang="uk-UA" sz="2400" kern="1200" dirty="0">
              <a:solidFill>
                <a:schemeClr val="accent5">
                  <a:lumMod val="50000"/>
                </a:schemeClr>
              </a:solidFill>
              <a:latin typeface="+mn-lt"/>
              <a:ea typeface="+mn-ea"/>
              <a:cs typeface="+mn-cs"/>
            </a:rPr>
            <a:t>місцева організація політичної партії, яка висунула </a:t>
          </a:r>
        </a:p>
        <a:p>
          <a:pPr marL="0" lvl="0" indent="0" algn="ctr" defTabSz="1066800">
            <a:lnSpc>
              <a:spcPct val="90000"/>
            </a:lnSpc>
            <a:spcBef>
              <a:spcPct val="0"/>
            </a:spcBef>
            <a:spcAft>
              <a:spcPts val="0"/>
            </a:spcAft>
            <a:buNone/>
          </a:pPr>
          <a:r>
            <a:rPr lang="uk-UA" sz="2400" kern="1200" dirty="0">
              <a:solidFill>
                <a:schemeClr val="accent5">
                  <a:lumMod val="50000"/>
                </a:schemeClr>
              </a:solidFill>
              <a:latin typeface="+mn-lt"/>
              <a:ea typeface="+mn-ea"/>
              <a:cs typeface="+mn-cs"/>
            </a:rPr>
            <a:t>виборчий список </a:t>
          </a:r>
        </a:p>
      </dsp:txBody>
      <dsp:txXfrm>
        <a:off x="929095" y="3470921"/>
        <a:ext cx="4338269" cy="1388246"/>
      </dsp:txXfrm>
    </dsp:sp>
    <dsp:sp modelId="{23D98BDB-EED6-4252-8871-655977565A6A}">
      <dsp:nvSpPr>
        <dsp:cNvPr id="0" name=""/>
        <dsp:cNvSpPr/>
      </dsp:nvSpPr>
      <dsp:spPr>
        <a:xfrm>
          <a:off x="7262968" y="3080477"/>
          <a:ext cx="2169134" cy="2169134"/>
        </a:xfrm>
        <a:prstGeom prst="arc">
          <a:avLst>
            <a:gd name="adj1" fmla="val 13200000"/>
            <a:gd name="adj2" fmla="val 192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6761A79-40E8-4BA5-81A9-97DC751EA8F5}">
      <dsp:nvSpPr>
        <dsp:cNvPr id="0" name=""/>
        <dsp:cNvSpPr/>
      </dsp:nvSpPr>
      <dsp:spPr>
        <a:xfrm>
          <a:off x="7262968" y="3080477"/>
          <a:ext cx="2169134" cy="2169134"/>
        </a:xfrm>
        <a:prstGeom prst="arc">
          <a:avLst>
            <a:gd name="adj1" fmla="val 2400000"/>
            <a:gd name="adj2" fmla="val 8400000"/>
          </a:avLst>
        </a:pr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D768C31-6D39-4402-B524-A48637650D65}">
      <dsp:nvSpPr>
        <dsp:cNvPr id="0" name=""/>
        <dsp:cNvSpPr/>
      </dsp:nvSpPr>
      <dsp:spPr>
        <a:xfrm>
          <a:off x="6178400" y="3470921"/>
          <a:ext cx="4338269" cy="138824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accent5">
                  <a:lumMod val="50000"/>
                </a:schemeClr>
              </a:solidFill>
              <a:latin typeface="+mn-lt"/>
              <a:ea typeface="+mn-ea"/>
              <a:cs typeface="+mn-cs"/>
            </a:rPr>
            <a:t>кандидат </a:t>
          </a:r>
          <a:br>
            <a:rPr lang="uk-UA" sz="2400" kern="1200" dirty="0">
              <a:solidFill>
                <a:schemeClr val="accent5">
                  <a:lumMod val="50000"/>
                </a:schemeClr>
              </a:solidFill>
              <a:latin typeface="+mn-lt"/>
              <a:ea typeface="+mn-ea"/>
              <a:cs typeface="+mn-cs"/>
            </a:rPr>
          </a:br>
          <a:r>
            <a:rPr lang="uk-UA" sz="2400" kern="1200" dirty="0">
              <a:solidFill>
                <a:schemeClr val="accent5">
                  <a:lumMod val="50000"/>
                </a:schemeClr>
              </a:solidFill>
              <a:latin typeface="+mn-lt"/>
              <a:ea typeface="+mn-ea"/>
              <a:cs typeface="+mn-cs"/>
            </a:rPr>
            <a:t>(висунутий місцевою організацією політичної партії, шляхом </a:t>
          </a:r>
          <a:r>
            <a:rPr lang="uk-UA" sz="2400" kern="1200" noProof="0" dirty="0" err="1">
              <a:solidFill>
                <a:schemeClr val="accent5">
                  <a:lumMod val="50000"/>
                </a:schemeClr>
              </a:solidFill>
              <a:latin typeface="+mn-lt"/>
              <a:ea typeface="+mn-ea"/>
              <a:cs typeface="+mn-cs"/>
            </a:rPr>
            <a:t>самовисування</a:t>
          </a:r>
          <a:r>
            <a:rPr lang="uk-UA" sz="2400" kern="1200" dirty="0">
              <a:solidFill>
                <a:schemeClr val="accent5">
                  <a:lumMod val="50000"/>
                </a:schemeClr>
              </a:solidFill>
              <a:latin typeface="+mn-lt"/>
              <a:ea typeface="+mn-ea"/>
              <a:cs typeface="+mn-cs"/>
            </a:rPr>
            <a:t>)</a:t>
          </a:r>
        </a:p>
      </dsp:txBody>
      <dsp:txXfrm>
        <a:off x="6178400" y="3470921"/>
        <a:ext cx="4338269" cy="1388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A35C7-30C4-489C-B718-3988718068AC}">
      <dsp:nvSpPr>
        <dsp:cNvPr id="0" name=""/>
        <dsp:cNvSpPr/>
      </dsp:nvSpPr>
      <dsp:spPr>
        <a:xfrm>
          <a:off x="1659747" y="1832816"/>
          <a:ext cx="4775455" cy="1506751"/>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a:solidFill>
                <a:schemeClr val="accent5">
                  <a:lumMod val="50000"/>
                </a:schemeClr>
              </a:solidFill>
              <a:latin typeface="+mn-lt"/>
              <a:ea typeface="+mn-ea"/>
              <a:cs typeface="+mn-cs"/>
            </a:rPr>
            <a:t>Забезпечення функціонування </a:t>
          </a:r>
          <a:br>
            <a:rPr lang="uk-UA" sz="2800" kern="1200">
              <a:solidFill>
                <a:schemeClr val="accent5">
                  <a:lumMod val="50000"/>
                </a:schemeClr>
              </a:solidFill>
              <a:latin typeface="+mn-lt"/>
              <a:ea typeface="+mn-ea"/>
              <a:cs typeface="+mn-cs"/>
            </a:rPr>
          </a:br>
          <a:r>
            <a:rPr lang="uk-UA" sz="2800" kern="1200">
              <a:solidFill>
                <a:schemeClr val="accent5">
                  <a:lumMod val="50000"/>
                </a:schemeClr>
              </a:solidFill>
              <a:latin typeface="+mn-lt"/>
              <a:ea typeface="+mn-ea"/>
              <a:cs typeface="+mn-cs"/>
            </a:rPr>
            <a:t>виборчого фонду</a:t>
          </a:r>
          <a:endParaRPr lang="uk-UA" sz="2800" kern="1200" dirty="0">
            <a:solidFill>
              <a:schemeClr val="accent5">
                <a:lumMod val="50000"/>
              </a:schemeClr>
            </a:solidFill>
            <a:latin typeface="+mn-lt"/>
            <a:ea typeface="+mn-ea"/>
            <a:cs typeface="+mn-cs"/>
          </a:endParaRPr>
        </a:p>
      </dsp:txBody>
      <dsp:txXfrm>
        <a:off x="1703878" y="1876947"/>
        <a:ext cx="4687193" cy="1418489"/>
      </dsp:txXfrm>
    </dsp:sp>
    <dsp:sp modelId="{0A7A2728-EFF6-4654-BF09-C2988B05E468}">
      <dsp:nvSpPr>
        <dsp:cNvPr id="0" name=""/>
        <dsp:cNvSpPr/>
      </dsp:nvSpPr>
      <dsp:spPr>
        <a:xfrm rot="17261905">
          <a:off x="5660347" y="1510869"/>
          <a:ext cx="2226615" cy="29414"/>
        </a:xfrm>
        <a:custGeom>
          <a:avLst/>
          <a:gdLst/>
          <a:ahLst/>
          <a:cxnLst/>
          <a:rect l="0" t="0" r="0" b="0"/>
          <a:pathLst>
            <a:path>
              <a:moveTo>
                <a:pt x="0" y="14707"/>
              </a:moveTo>
              <a:lnTo>
                <a:pt x="2500162" y="147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solidFill>
              <a:srgbClr val="230050">
                <a:hueOff val="0"/>
                <a:satOff val="0"/>
                <a:lumOff val="0"/>
                <a:alphaOff val="0"/>
              </a:srgbClr>
            </a:solidFill>
            <a:latin typeface="Arial"/>
            <a:ea typeface="+mn-ea"/>
            <a:cs typeface="+mn-cs"/>
          </a:endParaRPr>
        </a:p>
      </dsp:txBody>
      <dsp:txXfrm>
        <a:off x="6703702" y="1561684"/>
        <a:ext cx="0" cy="0"/>
      </dsp:txXfrm>
    </dsp:sp>
    <dsp:sp modelId="{3927D900-1353-473C-9EAF-E18B3BDBA20F}">
      <dsp:nvSpPr>
        <dsp:cNvPr id="0" name=""/>
        <dsp:cNvSpPr/>
      </dsp:nvSpPr>
      <dsp:spPr>
        <a:xfrm>
          <a:off x="7112108" y="3"/>
          <a:ext cx="2746141" cy="929916"/>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a:solidFill>
                <a:schemeClr val="accent5">
                  <a:lumMod val="50000"/>
                </a:schemeClr>
              </a:solidFill>
              <a:latin typeface="+mn-lt"/>
              <a:ea typeface="+mn-ea"/>
              <a:cs typeface="+mn-cs"/>
            </a:rPr>
            <a:t>Призначення розпорядника (ів)</a:t>
          </a:r>
          <a:endParaRPr lang="uk-UA" sz="2000" kern="1200" dirty="0">
            <a:solidFill>
              <a:schemeClr val="accent5">
                <a:lumMod val="50000"/>
              </a:schemeClr>
            </a:solidFill>
            <a:latin typeface="+mn-lt"/>
            <a:ea typeface="+mn-ea"/>
            <a:cs typeface="+mn-cs"/>
          </a:endParaRPr>
        </a:p>
      </dsp:txBody>
      <dsp:txXfrm>
        <a:off x="7139344" y="27239"/>
        <a:ext cx="2691669" cy="875444"/>
      </dsp:txXfrm>
    </dsp:sp>
    <dsp:sp modelId="{8FA9FB08-D27D-4361-ACF7-39C3C8C0EC51}">
      <dsp:nvSpPr>
        <dsp:cNvPr id="0" name=""/>
        <dsp:cNvSpPr/>
      </dsp:nvSpPr>
      <dsp:spPr>
        <a:xfrm rot="18132029">
          <a:off x="6138520" y="2034040"/>
          <a:ext cx="1270271" cy="29414"/>
        </a:xfrm>
        <a:custGeom>
          <a:avLst/>
          <a:gdLst/>
          <a:ahLst/>
          <a:cxnLst/>
          <a:rect l="0" t="0" r="0" b="0"/>
          <a:pathLst>
            <a:path>
              <a:moveTo>
                <a:pt x="0" y="14707"/>
              </a:moveTo>
              <a:lnTo>
                <a:pt x="1426328" y="147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solidFill>
              <a:srgbClr val="230050">
                <a:hueOff val="0"/>
                <a:satOff val="0"/>
                <a:lumOff val="0"/>
                <a:alphaOff val="0"/>
              </a:srgbClr>
            </a:solidFill>
            <a:latin typeface="Arial"/>
            <a:ea typeface="+mn-ea"/>
            <a:cs typeface="+mn-cs"/>
          </a:endParaRPr>
        </a:p>
      </dsp:txBody>
      <dsp:txXfrm>
        <a:off x="6729860" y="2058696"/>
        <a:ext cx="0" cy="0"/>
      </dsp:txXfrm>
    </dsp:sp>
    <dsp:sp modelId="{E1AED839-DE09-4C1F-895E-DC5832684D1A}">
      <dsp:nvSpPr>
        <dsp:cNvPr id="0" name=""/>
        <dsp:cNvSpPr/>
      </dsp:nvSpPr>
      <dsp:spPr>
        <a:xfrm>
          <a:off x="7112108" y="1056840"/>
          <a:ext cx="2726781" cy="90892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a:solidFill>
                <a:schemeClr val="accent5">
                  <a:lumMod val="50000"/>
                </a:schemeClr>
              </a:solidFill>
              <a:latin typeface="+mn-lt"/>
              <a:ea typeface="+mn-ea"/>
              <a:cs typeface="+mn-cs"/>
            </a:rPr>
            <a:t>Відкриття рахунку (ів)</a:t>
          </a:r>
          <a:endParaRPr lang="uk-UA" sz="2000" kern="1200" dirty="0">
            <a:solidFill>
              <a:schemeClr val="accent5">
                <a:lumMod val="50000"/>
              </a:schemeClr>
            </a:solidFill>
            <a:latin typeface="+mn-lt"/>
            <a:ea typeface="+mn-ea"/>
            <a:cs typeface="+mn-cs"/>
          </a:endParaRPr>
        </a:p>
      </dsp:txBody>
      <dsp:txXfrm>
        <a:off x="7138729" y="1083461"/>
        <a:ext cx="2673539" cy="855682"/>
      </dsp:txXfrm>
    </dsp:sp>
    <dsp:sp modelId="{A9A62279-1A3F-43FC-A74D-210316C37247}">
      <dsp:nvSpPr>
        <dsp:cNvPr id="0" name=""/>
        <dsp:cNvSpPr/>
      </dsp:nvSpPr>
      <dsp:spPr>
        <a:xfrm rot="21438202">
          <a:off x="6434827" y="2555543"/>
          <a:ext cx="677656" cy="29414"/>
        </a:xfrm>
        <a:custGeom>
          <a:avLst/>
          <a:gdLst/>
          <a:ahLst/>
          <a:cxnLst/>
          <a:rect l="0" t="0" r="0" b="0"/>
          <a:pathLst>
            <a:path>
              <a:moveTo>
                <a:pt x="0" y="14707"/>
              </a:moveTo>
              <a:lnTo>
                <a:pt x="760909" y="147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solidFill>
              <a:srgbClr val="230050">
                <a:hueOff val="0"/>
                <a:satOff val="0"/>
                <a:lumOff val="0"/>
                <a:alphaOff val="0"/>
              </a:srgbClr>
            </a:solidFill>
            <a:latin typeface="Arial"/>
            <a:ea typeface="+mn-ea"/>
            <a:cs typeface="+mn-cs"/>
          </a:endParaRPr>
        </a:p>
      </dsp:txBody>
      <dsp:txXfrm>
        <a:off x="6755936" y="2554125"/>
        <a:ext cx="0" cy="0"/>
      </dsp:txXfrm>
    </dsp:sp>
    <dsp:sp modelId="{49374CD9-8A85-4A3F-AE7C-2A9092FF8774}">
      <dsp:nvSpPr>
        <dsp:cNvPr id="0" name=""/>
        <dsp:cNvSpPr/>
      </dsp:nvSpPr>
      <dsp:spPr>
        <a:xfrm>
          <a:off x="7112108" y="2092684"/>
          <a:ext cx="2769748" cy="923249"/>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a:solidFill>
                <a:schemeClr val="accent5">
                  <a:lumMod val="50000"/>
                </a:schemeClr>
              </a:solidFill>
              <a:latin typeface="+mn-lt"/>
              <a:ea typeface="+mn-ea"/>
              <a:cs typeface="+mn-cs"/>
            </a:rPr>
            <a:t>Формування і використання (перерахування) коштів</a:t>
          </a:r>
          <a:endParaRPr lang="uk-UA" sz="2000" kern="1200" dirty="0">
            <a:solidFill>
              <a:schemeClr val="accent5">
                <a:lumMod val="50000"/>
              </a:schemeClr>
            </a:solidFill>
            <a:latin typeface="+mn-lt"/>
            <a:ea typeface="+mn-ea"/>
            <a:cs typeface="+mn-cs"/>
          </a:endParaRPr>
        </a:p>
      </dsp:txBody>
      <dsp:txXfrm>
        <a:off x="7139149" y="2119725"/>
        <a:ext cx="2715666" cy="869167"/>
      </dsp:txXfrm>
    </dsp:sp>
    <dsp:sp modelId="{93F0B0CE-CF52-4878-B4D4-58F4FC891FD1}">
      <dsp:nvSpPr>
        <dsp:cNvPr id="0" name=""/>
        <dsp:cNvSpPr/>
      </dsp:nvSpPr>
      <dsp:spPr>
        <a:xfrm rot="3396718">
          <a:off x="6158629" y="3085009"/>
          <a:ext cx="1230053" cy="29414"/>
        </a:xfrm>
        <a:custGeom>
          <a:avLst/>
          <a:gdLst/>
          <a:ahLst/>
          <a:cxnLst/>
          <a:rect l="0" t="0" r="0" b="0"/>
          <a:pathLst>
            <a:path>
              <a:moveTo>
                <a:pt x="0" y="14707"/>
              </a:moveTo>
              <a:lnTo>
                <a:pt x="1381169" y="147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solidFill>
              <a:srgbClr val="230050">
                <a:hueOff val="0"/>
                <a:satOff val="0"/>
                <a:lumOff val="0"/>
                <a:alphaOff val="0"/>
              </a:srgbClr>
            </a:solidFill>
            <a:latin typeface="Arial"/>
            <a:ea typeface="+mn-ea"/>
            <a:cs typeface="+mn-cs"/>
          </a:endParaRPr>
        </a:p>
      </dsp:txBody>
      <dsp:txXfrm>
        <a:off x="6782408" y="3057118"/>
        <a:ext cx="0" cy="0"/>
      </dsp:txXfrm>
    </dsp:sp>
    <dsp:sp modelId="{95A85F3C-0EC0-40A8-8917-62A165019074}">
      <dsp:nvSpPr>
        <dsp:cNvPr id="0" name=""/>
        <dsp:cNvSpPr/>
      </dsp:nvSpPr>
      <dsp:spPr>
        <a:xfrm>
          <a:off x="7112108" y="3142854"/>
          <a:ext cx="2822326" cy="940772"/>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a:solidFill>
                <a:schemeClr val="accent5">
                  <a:lumMod val="50000"/>
                </a:schemeClr>
              </a:solidFill>
              <a:latin typeface="+mn-lt"/>
              <a:ea typeface="+mn-ea"/>
              <a:cs typeface="+mn-cs"/>
            </a:rPr>
            <a:t>Подання проміжних та остаточних фінансових звітів</a:t>
          </a:r>
          <a:endParaRPr lang="uk-UA" sz="2000" kern="1200" dirty="0">
            <a:solidFill>
              <a:schemeClr val="accent5">
                <a:lumMod val="50000"/>
              </a:schemeClr>
            </a:solidFill>
            <a:latin typeface="+mn-lt"/>
            <a:ea typeface="+mn-ea"/>
            <a:cs typeface="+mn-cs"/>
          </a:endParaRPr>
        </a:p>
      </dsp:txBody>
      <dsp:txXfrm>
        <a:off x="7139662" y="3170408"/>
        <a:ext cx="2767218" cy="885664"/>
      </dsp:txXfrm>
    </dsp:sp>
    <dsp:sp modelId="{1D8D46AA-256D-4E45-B308-53DD674C1931}">
      <dsp:nvSpPr>
        <dsp:cNvPr id="0" name=""/>
        <dsp:cNvSpPr/>
      </dsp:nvSpPr>
      <dsp:spPr>
        <a:xfrm rot="4330553">
          <a:off x="5667946" y="3624120"/>
          <a:ext cx="2211418" cy="29414"/>
        </a:xfrm>
        <a:custGeom>
          <a:avLst/>
          <a:gdLst/>
          <a:ahLst/>
          <a:cxnLst/>
          <a:rect l="0" t="0" r="0" b="0"/>
          <a:pathLst>
            <a:path>
              <a:moveTo>
                <a:pt x="0" y="14707"/>
              </a:moveTo>
              <a:lnTo>
                <a:pt x="2483098" y="14707"/>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uk-UA" sz="500" kern="1200">
            <a:solidFill>
              <a:srgbClr val="230050">
                <a:hueOff val="0"/>
                <a:satOff val="0"/>
                <a:lumOff val="0"/>
                <a:alphaOff val="0"/>
              </a:srgbClr>
            </a:solidFill>
            <a:latin typeface="Arial"/>
            <a:ea typeface="+mn-ea"/>
            <a:cs typeface="+mn-cs"/>
          </a:endParaRPr>
        </a:p>
      </dsp:txBody>
      <dsp:txXfrm>
        <a:off x="6809364" y="3569273"/>
        <a:ext cx="0" cy="0"/>
      </dsp:txXfrm>
    </dsp:sp>
    <dsp:sp modelId="{26CEFEC0-DEFC-4891-BA3C-121FC41C9B9B}">
      <dsp:nvSpPr>
        <dsp:cNvPr id="0" name=""/>
        <dsp:cNvSpPr/>
      </dsp:nvSpPr>
      <dsp:spPr>
        <a:xfrm>
          <a:off x="7112108" y="4210547"/>
          <a:ext cx="2822326" cy="961833"/>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kern="1200">
              <a:solidFill>
                <a:schemeClr val="accent5">
                  <a:lumMod val="50000"/>
                </a:schemeClr>
              </a:solidFill>
              <a:latin typeface="+mn-lt"/>
              <a:ea typeface="+mn-ea"/>
              <a:cs typeface="+mn-cs"/>
            </a:rPr>
            <a:t>Закриття рахунків</a:t>
          </a:r>
          <a:endParaRPr lang="uk-UA" sz="2000" kern="1200" dirty="0">
            <a:solidFill>
              <a:schemeClr val="accent5">
                <a:lumMod val="50000"/>
              </a:schemeClr>
            </a:solidFill>
            <a:latin typeface="+mn-lt"/>
            <a:ea typeface="+mn-ea"/>
            <a:cs typeface="+mn-cs"/>
          </a:endParaRPr>
        </a:p>
      </dsp:txBody>
      <dsp:txXfrm>
        <a:off x="7140279" y="4238718"/>
        <a:ext cx="2765984" cy="9054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7422B-E3D0-40DD-AE03-4E55E520431C}">
      <dsp:nvSpPr>
        <dsp:cNvPr id="0" name=""/>
        <dsp:cNvSpPr/>
      </dsp:nvSpPr>
      <dsp:spPr>
        <a:xfrm>
          <a:off x="740610" y="267"/>
          <a:ext cx="10662656" cy="96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100000"/>
            </a:lnSpc>
            <a:spcBef>
              <a:spcPct val="0"/>
            </a:spcBef>
            <a:spcAft>
              <a:spcPts val="0"/>
            </a:spcAft>
            <a:buNone/>
          </a:pPr>
          <a:r>
            <a:rPr lang="uk-UA" sz="1900" b="0" kern="1200" dirty="0">
              <a:solidFill>
                <a:schemeClr val="accent5">
                  <a:lumMod val="50000"/>
                </a:schemeClr>
              </a:solidFill>
            </a:rPr>
            <a:t>Кошти виборчого фонду використовуються місцевою організацією політичної партії, кандидатом для фінансування своєї виборчої кампанії, в тому числі для фінансування передвиборної агітації.</a:t>
          </a:r>
          <a:endParaRPr lang="uk-UA" sz="1900" kern="1200" dirty="0">
            <a:solidFill>
              <a:schemeClr val="accent5">
                <a:lumMod val="50000"/>
              </a:schemeClr>
            </a:solidFill>
          </a:endParaRPr>
        </a:p>
      </dsp:txBody>
      <dsp:txXfrm>
        <a:off x="740610" y="267"/>
        <a:ext cx="10662656" cy="969332"/>
      </dsp:txXfrm>
    </dsp:sp>
    <dsp:sp modelId="{7C3C5279-645F-4E59-8324-5C2AB692F778}">
      <dsp:nvSpPr>
        <dsp:cNvPr id="0" name=""/>
        <dsp:cNvSpPr/>
      </dsp:nvSpPr>
      <dsp:spPr>
        <a:xfrm>
          <a:off x="740610"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85FB8-699B-4E63-BAF6-A591F4163D34}">
      <dsp:nvSpPr>
        <dsp:cNvPr id="0" name=""/>
        <dsp:cNvSpPr/>
      </dsp:nvSpPr>
      <dsp:spPr>
        <a:xfrm>
          <a:off x="2245229"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8812CE-35A4-4BE6-8207-976D1EDA2716}">
      <dsp:nvSpPr>
        <dsp:cNvPr id="0" name=""/>
        <dsp:cNvSpPr/>
      </dsp:nvSpPr>
      <dsp:spPr>
        <a:xfrm>
          <a:off x="3749849"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8AD546-8575-4DC6-B91A-85B2634B5A20}">
      <dsp:nvSpPr>
        <dsp:cNvPr id="0" name=""/>
        <dsp:cNvSpPr/>
      </dsp:nvSpPr>
      <dsp:spPr>
        <a:xfrm>
          <a:off x="5254468"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502BE-BB12-4ABF-997E-44A5FFC0B3F0}">
      <dsp:nvSpPr>
        <dsp:cNvPr id="0" name=""/>
        <dsp:cNvSpPr/>
      </dsp:nvSpPr>
      <dsp:spPr>
        <a:xfrm>
          <a:off x="6759088"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1D7869-5395-4683-AE85-541046B5466B}">
      <dsp:nvSpPr>
        <dsp:cNvPr id="0" name=""/>
        <dsp:cNvSpPr/>
      </dsp:nvSpPr>
      <dsp:spPr>
        <a:xfrm>
          <a:off x="8263707"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B17AFF-D243-4967-B3CE-B8023EEC601D}">
      <dsp:nvSpPr>
        <dsp:cNvPr id="0" name=""/>
        <dsp:cNvSpPr/>
      </dsp:nvSpPr>
      <dsp:spPr>
        <a:xfrm>
          <a:off x="9768326" y="969600"/>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DCF2B2-5B86-4F6C-8A8F-37AA41500F93}">
      <dsp:nvSpPr>
        <dsp:cNvPr id="0" name=""/>
        <dsp:cNvSpPr/>
      </dsp:nvSpPr>
      <dsp:spPr>
        <a:xfrm>
          <a:off x="756391" y="1101603"/>
          <a:ext cx="10662656" cy="96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90000"/>
            </a:lnSpc>
            <a:spcBef>
              <a:spcPct val="0"/>
            </a:spcBef>
            <a:spcAft>
              <a:spcPct val="35000"/>
            </a:spcAft>
            <a:buNone/>
          </a:pPr>
          <a:r>
            <a:rPr lang="uk-UA" sz="1900" b="0" kern="1200" dirty="0">
              <a:solidFill>
                <a:schemeClr val="accent5">
                  <a:lumMod val="50000"/>
                </a:schemeClr>
              </a:solidFill>
            </a:rPr>
            <a:t>Витрачання коштів на виборчу кампанію здійснюється тільки з поточних рахунків виборчого фонду та лише в безготівковій формі.</a:t>
          </a:r>
          <a:endParaRPr lang="uk-UA" sz="1900" kern="1200" dirty="0">
            <a:solidFill>
              <a:schemeClr val="accent5">
                <a:lumMod val="50000"/>
              </a:schemeClr>
            </a:solidFill>
          </a:endParaRPr>
        </a:p>
      </dsp:txBody>
      <dsp:txXfrm>
        <a:off x="756391" y="1101603"/>
        <a:ext cx="10662656" cy="969332"/>
      </dsp:txXfrm>
    </dsp:sp>
    <dsp:sp modelId="{A470627A-2B2F-4C80-BEB5-168E6D880A4E}">
      <dsp:nvSpPr>
        <dsp:cNvPr id="0" name=""/>
        <dsp:cNvSpPr/>
      </dsp:nvSpPr>
      <dsp:spPr>
        <a:xfrm>
          <a:off x="740610"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27833F-B12B-4629-9687-774BB3B9724E}">
      <dsp:nvSpPr>
        <dsp:cNvPr id="0" name=""/>
        <dsp:cNvSpPr/>
      </dsp:nvSpPr>
      <dsp:spPr>
        <a:xfrm>
          <a:off x="2245229"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3E72CD-DE24-4FED-BF52-38805A80316C}">
      <dsp:nvSpPr>
        <dsp:cNvPr id="0" name=""/>
        <dsp:cNvSpPr/>
      </dsp:nvSpPr>
      <dsp:spPr>
        <a:xfrm>
          <a:off x="3749849"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2EB72-501C-4867-AB7C-0C8074F68AD3}">
      <dsp:nvSpPr>
        <dsp:cNvPr id="0" name=""/>
        <dsp:cNvSpPr/>
      </dsp:nvSpPr>
      <dsp:spPr>
        <a:xfrm>
          <a:off x="5254468"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8F8715-A9F8-4662-B027-21C15CEE3B07}">
      <dsp:nvSpPr>
        <dsp:cNvPr id="0" name=""/>
        <dsp:cNvSpPr/>
      </dsp:nvSpPr>
      <dsp:spPr>
        <a:xfrm>
          <a:off x="6759088"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1B5EEE-B05B-4719-A518-45B19DE05CFB}">
      <dsp:nvSpPr>
        <dsp:cNvPr id="0" name=""/>
        <dsp:cNvSpPr/>
      </dsp:nvSpPr>
      <dsp:spPr>
        <a:xfrm>
          <a:off x="8263707"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2A1995-F80E-458C-B674-747F93975972}">
      <dsp:nvSpPr>
        <dsp:cNvPr id="0" name=""/>
        <dsp:cNvSpPr/>
      </dsp:nvSpPr>
      <dsp:spPr>
        <a:xfrm>
          <a:off x="9768326" y="2275891"/>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964C7E-9793-46BC-B2D3-0480D0F88A44}">
      <dsp:nvSpPr>
        <dsp:cNvPr id="0" name=""/>
        <dsp:cNvSpPr/>
      </dsp:nvSpPr>
      <dsp:spPr>
        <a:xfrm>
          <a:off x="740610" y="2612850"/>
          <a:ext cx="10662656" cy="96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90000"/>
            </a:lnSpc>
            <a:spcBef>
              <a:spcPct val="0"/>
            </a:spcBef>
            <a:spcAft>
              <a:spcPct val="35000"/>
            </a:spcAft>
            <a:buNone/>
          </a:pPr>
          <a:r>
            <a:rPr lang="uk-UA" sz="1900" b="0" kern="1200" dirty="0">
              <a:solidFill>
                <a:schemeClr val="accent5">
                  <a:lumMod val="50000"/>
                </a:schemeClr>
              </a:solidFill>
            </a:rPr>
            <a:t>Витрачання коштів з поточного рахунку виборчого фонду після 18 години останнього дня перед днем голосування здійснюється виключно в разі, якщо рахунки на оплату товарів, робіт і послуг були виставлені до зазначеного часу.</a:t>
          </a:r>
          <a:endParaRPr lang="uk-UA" sz="1900" kern="1200" dirty="0">
            <a:solidFill>
              <a:schemeClr val="accent5">
                <a:lumMod val="50000"/>
              </a:schemeClr>
            </a:solidFill>
          </a:endParaRPr>
        </a:p>
      </dsp:txBody>
      <dsp:txXfrm>
        <a:off x="740610" y="2612850"/>
        <a:ext cx="10662656" cy="969332"/>
      </dsp:txXfrm>
    </dsp:sp>
    <dsp:sp modelId="{906EE485-CE2D-4EF5-88A1-185B46B274EB}">
      <dsp:nvSpPr>
        <dsp:cNvPr id="0" name=""/>
        <dsp:cNvSpPr/>
      </dsp:nvSpPr>
      <dsp:spPr>
        <a:xfrm>
          <a:off x="740610"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7F19-0C83-48D6-80B4-6B6EF68383F3}">
      <dsp:nvSpPr>
        <dsp:cNvPr id="0" name=""/>
        <dsp:cNvSpPr/>
      </dsp:nvSpPr>
      <dsp:spPr>
        <a:xfrm>
          <a:off x="2245229"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8F744-B7C5-4008-8ECC-4F2002EB656F}">
      <dsp:nvSpPr>
        <dsp:cNvPr id="0" name=""/>
        <dsp:cNvSpPr/>
      </dsp:nvSpPr>
      <dsp:spPr>
        <a:xfrm>
          <a:off x="3749849"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7AECB2-3053-4A4E-AAD5-CE994264640C}">
      <dsp:nvSpPr>
        <dsp:cNvPr id="0" name=""/>
        <dsp:cNvSpPr/>
      </dsp:nvSpPr>
      <dsp:spPr>
        <a:xfrm>
          <a:off x="5254468"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C3CD30-E25D-49F1-9A4B-C0DAE4F0BB97}">
      <dsp:nvSpPr>
        <dsp:cNvPr id="0" name=""/>
        <dsp:cNvSpPr/>
      </dsp:nvSpPr>
      <dsp:spPr>
        <a:xfrm>
          <a:off x="6759088"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EAE474-1FB1-4E94-975A-DC51184BC906}">
      <dsp:nvSpPr>
        <dsp:cNvPr id="0" name=""/>
        <dsp:cNvSpPr/>
      </dsp:nvSpPr>
      <dsp:spPr>
        <a:xfrm>
          <a:off x="8263707"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2BB6A5-E110-4A36-9503-FFDFE886B20B}">
      <dsp:nvSpPr>
        <dsp:cNvPr id="0" name=""/>
        <dsp:cNvSpPr/>
      </dsp:nvSpPr>
      <dsp:spPr>
        <a:xfrm>
          <a:off x="9768326" y="3582182"/>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7E2CBA-CAD4-4D8B-9E7D-BC64CE9DB1B4}">
      <dsp:nvSpPr>
        <dsp:cNvPr id="0" name=""/>
        <dsp:cNvSpPr/>
      </dsp:nvSpPr>
      <dsp:spPr>
        <a:xfrm>
          <a:off x="638995" y="3745718"/>
          <a:ext cx="10662656" cy="96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rtl="0">
            <a:lnSpc>
              <a:spcPct val="90000"/>
            </a:lnSpc>
            <a:spcBef>
              <a:spcPct val="0"/>
            </a:spcBef>
            <a:spcAft>
              <a:spcPct val="35000"/>
            </a:spcAft>
            <a:buNone/>
          </a:pPr>
          <a:r>
            <a:rPr lang="uk-UA" sz="1900" b="0" kern="1200" dirty="0">
              <a:solidFill>
                <a:schemeClr val="accent5">
                  <a:lumMod val="50000"/>
                </a:schemeClr>
              </a:solidFill>
            </a:rPr>
            <a:t>Витрачання коштів з поточних рахунків виборчого фонду припиняється о 18 годині середи після дня голосування.</a:t>
          </a:r>
          <a:endParaRPr lang="uk-UA" sz="1900" kern="1200" dirty="0">
            <a:solidFill>
              <a:schemeClr val="accent5">
                <a:lumMod val="50000"/>
              </a:schemeClr>
            </a:solidFill>
          </a:endParaRPr>
        </a:p>
      </dsp:txBody>
      <dsp:txXfrm>
        <a:off x="638995" y="3745718"/>
        <a:ext cx="10662656" cy="969332"/>
      </dsp:txXfrm>
    </dsp:sp>
    <dsp:sp modelId="{EE14D719-2BBC-4D0B-9830-978B3B28A5B2}">
      <dsp:nvSpPr>
        <dsp:cNvPr id="0" name=""/>
        <dsp:cNvSpPr/>
      </dsp:nvSpPr>
      <dsp:spPr>
        <a:xfrm>
          <a:off x="740610"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4D2C90-65A0-4BD5-93D5-654ABE928160}">
      <dsp:nvSpPr>
        <dsp:cNvPr id="0" name=""/>
        <dsp:cNvSpPr/>
      </dsp:nvSpPr>
      <dsp:spPr>
        <a:xfrm>
          <a:off x="2245229"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92EF3C-1A1C-4497-AF30-39A5FA29A805}">
      <dsp:nvSpPr>
        <dsp:cNvPr id="0" name=""/>
        <dsp:cNvSpPr/>
      </dsp:nvSpPr>
      <dsp:spPr>
        <a:xfrm>
          <a:off x="3749849"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10B1B-F3B4-484E-8FB6-95FB42E48E53}">
      <dsp:nvSpPr>
        <dsp:cNvPr id="0" name=""/>
        <dsp:cNvSpPr/>
      </dsp:nvSpPr>
      <dsp:spPr>
        <a:xfrm>
          <a:off x="5254468"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487DA5-B83C-4EAC-B715-AC8252C34B9C}">
      <dsp:nvSpPr>
        <dsp:cNvPr id="0" name=""/>
        <dsp:cNvSpPr/>
      </dsp:nvSpPr>
      <dsp:spPr>
        <a:xfrm>
          <a:off x="6759088"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326B8D-A913-4B54-B933-FF47521B718B}">
      <dsp:nvSpPr>
        <dsp:cNvPr id="0" name=""/>
        <dsp:cNvSpPr/>
      </dsp:nvSpPr>
      <dsp:spPr>
        <a:xfrm>
          <a:off x="8263707"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6DC5E6-A6CF-4E52-A176-E800AA94C634}">
      <dsp:nvSpPr>
        <dsp:cNvPr id="0" name=""/>
        <dsp:cNvSpPr/>
      </dsp:nvSpPr>
      <dsp:spPr>
        <a:xfrm>
          <a:off x="9768326" y="4888474"/>
          <a:ext cx="1421687" cy="236947"/>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4E386-D2B1-4DE1-A065-760B0F581A06}">
      <dsp:nvSpPr>
        <dsp:cNvPr id="0" name=""/>
        <dsp:cNvSpPr/>
      </dsp:nvSpPr>
      <dsp:spPr>
        <a:xfrm>
          <a:off x="0" y="5057"/>
          <a:ext cx="5027607" cy="1194459"/>
        </a:xfrm>
        <a:prstGeom prst="roundRect">
          <a:avLst/>
        </a:prstGeom>
        <a:solidFill>
          <a:sysClr val="window" lastClr="FFFFFF">
            <a:hueOff val="0"/>
            <a:satOff val="0"/>
            <a:lumOff val="0"/>
            <a:alphaOff val="0"/>
          </a:sysClr>
        </a:solidFill>
        <a:ln w="12700" cap="flat" cmpd="sng" algn="ctr">
          <a:solidFill>
            <a:srgbClr val="230050">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uk-UA" sz="2400" b="1" kern="1200" dirty="0">
              <a:solidFill>
                <a:schemeClr val="accent5">
                  <a:lumMod val="50000"/>
                </a:schemeClr>
              </a:solidFill>
              <a:latin typeface="+mn-lt"/>
              <a:ea typeface="+mn-ea"/>
              <a:cs typeface="+mn-cs"/>
            </a:rPr>
            <a:t>Проміжний фінансовий звіт </a:t>
          </a:r>
        </a:p>
        <a:p>
          <a:pPr marL="0" lvl="0" indent="0" algn="ctr" defTabSz="1066800" rtl="0">
            <a:lnSpc>
              <a:spcPct val="90000"/>
            </a:lnSpc>
            <a:spcBef>
              <a:spcPct val="0"/>
            </a:spcBef>
            <a:spcAft>
              <a:spcPct val="35000"/>
            </a:spcAft>
            <a:buNone/>
          </a:pPr>
          <a:r>
            <a:rPr lang="uk-UA" sz="1600" b="0" kern="1200" dirty="0">
              <a:solidFill>
                <a:schemeClr val="accent5">
                  <a:lumMod val="50000"/>
                </a:schemeClr>
              </a:solidFill>
              <a:latin typeface="+mn-lt"/>
              <a:ea typeface="+mn-ea"/>
              <a:cs typeface="+mn-cs"/>
            </a:rPr>
            <a:t>(</a:t>
          </a:r>
          <a:r>
            <a:rPr lang="uk-UA" sz="1600" b="0" strike="noStrike" kern="1200" dirty="0">
              <a:solidFill>
                <a:schemeClr val="accent5">
                  <a:lumMod val="50000"/>
                </a:schemeClr>
              </a:solidFill>
              <a:latin typeface="+mn-lt"/>
              <a:ea typeface="+mn-ea"/>
              <a:cs typeface="+mn-cs"/>
            </a:rPr>
            <a:t>не пізніш як за п’ять днів до дня голосування</a:t>
          </a:r>
          <a:r>
            <a:rPr lang="uk-UA" sz="1600" b="0" kern="1200" dirty="0">
              <a:solidFill>
                <a:schemeClr val="accent5">
                  <a:lumMod val="50000"/>
                </a:schemeClr>
              </a:solidFill>
              <a:latin typeface="+mn-lt"/>
              <a:ea typeface="+mn-ea"/>
              <a:cs typeface="+mn-cs"/>
            </a:rPr>
            <a:t>)</a:t>
          </a:r>
        </a:p>
      </dsp:txBody>
      <dsp:txXfrm>
        <a:off x="58309" y="63366"/>
        <a:ext cx="4910989" cy="1077841"/>
      </dsp:txXfrm>
    </dsp:sp>
    <dsp:sp modelId="{470D1B5E-5B4A-4CCF-839E-0297E40A7823}">
      <dsp:nvSpPr>
        <dsp:cNvPr id="0" name=""/>
        <dsp:cNvSpPr/>
      </dsp:nvSpPr>
      <dsp:spPr>
        <a:xfrm>
          <a:off x="0" y="1148507"/>
          <a:ext cx="5027607"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27"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розпорядником коштів накопичувального рахунку виборчого фонду місцевої організації політичної партії; </a:t>
          </a:r>
        </a:p>
        <a:p>
          <a:pPr marL="171450" lvl="1" indent="-171450" algn="l" defTabSz="800100" rtl="0">
            <a:lnSpc>
              <a:spcPct val="90000"/>
            </a:lnSpc>
            <a:spcBef>
              <a:spcPct val="0"/>
            </a:spcBef>
            <a:spcAft>
              <a:spcPct val="20000"/>
            </a:spcAft>
            <a:buChar char="•"/>
          </a:pPr>
          <a:r>
            <a:rPr lang="ru-RU" sz="1800" kern="1200" noProof="0" dirty="0" err="1">
              <a:solidFill>
                <a:schemeClr val="accent5">
                  <a:lumMod val="50000"/>
                </a:schemeClr>
              </a:solidFill>
              <a:latin typeface="+mn-lt"/>
              <a:ea typeface="+mn-ea"/>
              <a:cs typeface="+mn-cs"/>
            </a:rPr>
            <a:t>розпорядником</a:t>
          </a:r>
          <a:r>
            <a:rPr lang="ru-RU" sz="1800" kern="1200" noProof="0" dirty="0">
              <a:solidFill>
                <a:schemeClr val="accent5">
                  <a:lumMod val="50000"/>
                </a:schemeClr>
              </a:solidFill>
              <a:latin typeface="+mn-lt"/>
              <a:ea typeface="+mn-ea"/>
              <a:cs typeface="+mn-cs"/>
            </a:rPr>
            <a:t> поточного </a:t>
          </a:r>
          <a:r>
            <a:rPr lang="ru-RU" sz="1800" kern="1200" noProof="0" dirty="0" err="1">
              <a:solidFill>
                <a:schemeClr val="accent5">
                  <a:lumMod val="50000"/>
                </a:schemeClr>
              </a:solidFill>
              <a:latin typeface="+mn-lt"/>
              <a:ea typeface="+mn-ea"/>
              <a:cs typeface="+mn-cs"/>
            </a:rPr>
            <a:t>рахунку</a:t>
          </a:r>
          <a:r>
            <a:rPr lang="ru-RU" sz="1800" kern="1200" noProof="0" dirty="0">
              <a:solidFill>
                <a:schemeClr val="accent5">
                  <a:lumMod val="50000"/>
                </a:schemeClr>
              </a:solidFill>
              <a:latin typeface="+mn-lt"/>
              <a:ea typeface="+mn-ea"/>
              <a:cs typeface="+mn-cs"/>
            </a:rPr>
            <a:t> </a:t>
          </a:r>
          <a:r>
            <a:rPr lang="ru-RU" sz="1800" kern="1200" noProof="0" dirty="0" err="1">
              <a:solidFill>
                <a:schemeClr val="accent5">
                  <a:lumMod val="50000"/>
                </a:schemeClr>
              </a:solidFill>
              <a:latin typeface="+mn-lt"/>
              <a:ea typeface="+mn-ea"/>
              <a:cs typeface="+mn-cs"/>
            </a:rPr>
            <a:t>виборчого</a:t>
          </a:r>
          <a:r>
            <a:rPr lang="ru-RU" sz="1800" kern="1200" noProof="0" dirty="0">
              <a:solidFill>
                <a:schemeClr val="accent5">
                  <a:lumMod val="50000"/>
                </a:schemeClr>
              </a:solidFill>
              <a:latin typeface="+mn-lt"/>
              <a:ea typeface="+mn-ea"/>
              <a:cs typeface="+mn-cs"/>
            </a:rPr>
            <a:t> фонду кандидата</a:t>
          </a:r>
          <a:endParaRPr lang="uk-UA" sz="1800" kern="1200" noProof="0" dirty="0">
            <a:solidFill>
              <a:schemeClr val="accent5">
                <a:lumMod val="50000"/>
              </a:schemeClr>
            </a:solidFill>
            <a:latin typeface="+mn-lt"/>
            <a:ea typeface="+mn-ea"/>
            <a:cs typeface="+mn-cs"/>
          </a:endParaRPr>
        </a:p>
        <a:p>
          <a:pPr marL="171450" lvl="1" indent="-171450" algn="l" defTabSz="800100" rtl="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за п’ять днів до дня голосування до відповідної територіальної виборчої комісії </a:t>
          </a:r>
        </a:p>
        <a:p>
          <a:pPr marL="171450" lvl="1" indent="-171450" algn="l" defTabSz="80010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за період з дня відкриття накопичувального рахунку виборчого фонду до десятого дня до дня голосування</a:t>
          </a:r>
        </a:p>
      </dsp:txBody>
      <dsp:txXfrm>
        <a:off x="0" y="1148507"/>
        <a:ext cx="5027607" cy="2732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73DAA-A9CB-4A70-B45C-A47B75C89818}">
      <dsp:nvSpPr>
        <dsp:cNvPr id="0" name=""/>
        <dsp:cNvSpPr/>
      </dsp:nvSpPr>
      <dsp:spPr>
        <a:xfrm>
          <a:off x="86816" y="0"/>
          <a:ext cx="5327803" cy="1246671"/>
        </a:xfrm>
        <a:prstGeom prst="roundRect">
          <a:avLst/>
        </a:prstGeom>
        <a:solidFill>
          <a:sysClr val="window" lastClr="FFFFFF">
            <a:hueOff val="0"/>
            <a:satOff val="0"/>
            <a:lumOff val="0"/>
            <a:alphaOff val="0"/>
          </a:sysClr>
        </a:solidFill>
        <a:ln w="12700" cap="flat" cmpd="sng" algn="ctr">
          <a:solidFill>
            <a:srgbClr val="230050">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uk-UA" sz="2400" b="1" kern="1200" dirty="0">
              <a:solidFill>
                <a:schemeClr val="accent5">
                  <a:lumMod val="50000"/>
                </a:schemeClr>
              </a:solidFill>
              <a:latin typeface="+mn-lt"/>
              <a:ea typeface="+mn-ea"/>
              <a:cs typeface="+mn-cs"/>
            </a:rPr>
            <a:t>Остаточний фінансовий звіт</a:t>
          </a:r>
        </a:p>
        <a:p>
          <a:pPr marL="0" lvl="0" indent="0" algn="ctr" defTabSz="1066800" rtl="0">
            <a:lnSpc>
              <a:spcPct val="90000"/>
            </a:lnSpc>
            <a:spcBef>
              <a:spcPct val="0"/>
            </a:spcBef>
            <a:spcAft>
              <a:spcPct val="35000"/>
            </a:spcAft>
            <a:buNone/>
          </a:pPr>
          <a:r>
            <a:rPr lang="uk-UA" sz="1600" b="0" kern="1200" dirty="0">
              <a:solidFill>
                <a:schemeClr val="accent5">
                  <a:lumMod val="50000"/>
                </a:schemeClr>
              </a:solidFill>
              <a:latin typeface="+mn-lt"/>
              <a:ea typeface="+mn-ea"/>
              <a:cs typeface="+mn-cs"/>
            </a:rPr>
            <a:t>(</a:t>
          </a:r>
          <a:r>
            <a:rPr lang="uk-UA" sz="1600" b="0" strike="noStrike" kern="1200" dirty="0">
              <a:solidFill>
                <a:schemeClr val="accent5">
                  <a:lumMod val="50000"/>
                </a:schemeClr>
              </a:solidFill>
              <a:latin typeface="+mn-lt"/>
              <a:ea typeface="+mn-ea"/>
              <a:cs typeface="+mn-cs"/>
            </a:rPr>
            <a:t>не пізніш як на сьомий день після дня голосування</a:t>
          </a:r>
          <a:r>
            <a:rPr lang="uk-UA" sz="1600" b="0" kern="1200" dirty="0">
              <a:solidFill>
                <a:schemeClr val="accent5">
                  <a:lumMod val="50000"/>
                </a:schemeClr>
              </a:solidFill>
              <a:latin typeface="+mn-lt"/>
              <a:ea typeface="+mn-ea"/>
              <a:cs typeface="+mn-cs"/>
            </a:rPr>
            <a:t>)</a:t>
          </a:r>
        </a:p>
      </dsp:txBody>
      <dsp:txXfrm>
        <a:off x="147673" y="60857"/>
        <a:ext cx="5206089" cy="1124957"/>
      </dsp:txXfrm>
    </dsp:sp>
    <dsp:sp modelId="{1297D0F7-70A4-44FD-BA33-27FF4E8A1461}">
      <dsp:nvSpPr>
        <dsp:cNvPr id="0" name=""/>
        <dsp:cNvSpPr/>
      </dsp:nvSpPr>
      <dsp:spPr>
        <a:xfrm>
          <a:off x="0" y="1254219"/>
          <a:ext cx="5456684" cy="2810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25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розпорядником коштів накопичувального рахунку виборчого фонду місцевої організації політичної партії; </a:t>
          </a:r>
        </a:p>
        <a:p>
          <a:pPr marL="171450" lvl="1" indent="-171450" algn="l" defTabSz="80010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розпорядником </a:t>
          </a:r>
          <a:r>
            <a:rPr lang="ru-RU" sz="1800" kern="1200" noProof="0" dirty="0">
              <a:solidFill>
                <a:schemeClr val="accent5">
                  <a:lumMod val="50000"/>
                </a:schemeClr>
              </a:solidFill>
              <a:latin typeface="+mn-lt"/>
              <a:ea typeface="+mn-ea"/>
              <a:cs typeface="+mn-cs"/>
            </a:rPr>
            <a:t>поточного </a:t>
          </a:r>
          <a:r>
            <a:rPr lang="uk-UA" sz="1800" kern="1200" noProof="0" dirty="0">
              <a:solidFill>
                <a:schemeClr val="accent5">
                  <a:lumMod val="50000"/>
                </a:schemeClr>
              </a:solidFill>
              <a:latin typeface="+mn-lt"/>
              <a:ea typeface="+mn-ea"/>
              <a:cs typeface="+mn-cs"/>
            </a:rPr>
            <a:t>рахунку виборчого фонду кандидата</a:t>
          </a:r>
        </a:p>
        <a:p>
          <a:pPr marL="171450" lvl="1" indent="-171450" algn="l" defTabSz="800100" rtl="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не пізніш як на сьомий день після дня голосування до відповідної територіальної виборчої комісії </a:t>
          </a:r>
          <a:endParaRPr lang="uk-UA" sz="1800" kern="1200" dirty="0">
            <a:solidFill>
              <a:schemeClr val="accent5">
                <a:lumMod val="50000"/>
              </a:schemeClr>
            </a:solidFill>
            <a:latin typeface="+mn-lt"/>
            <a:ea typeface="+mn-ea"/>
            <a:cs typeface="+mn-cs"/>
          </a:endParaRPr>
        </a:p>
        <a:p>
          <a:pPr marL="171450" lvl="1" indent="-171450" algn="l" defTabSz="800100" rtl="0">
            <a:lnSpc>
              <a:spcPct val="90000"/>
            </a:lnSpc>
            <a:spcBef>
              <a:spcPct val="0"/>
            </a:spcBef>
            <a:spcAft>
              <a:spcPct val="20000"/>
            </a:spcAft>
            <a:buChar char="•"/>
          </a:pPr>
          <a:r>
            <a:rPr lang="uk-UA" sz="1800" kern="1200" noProof="0" dirty="0">
              <a:solidFill>
                <a:schemeClr val="accent5">
                  <a:lumMod val="50000"/>
                </a:schemeClr>
              </a:solidFill>
              <a:latin typeface="+mn-lt"/>
              <a:ea typeface="+mn-ea"/>
              <a:cs typeface="+mn-cs"/>
            </a:rPr>
            <a:t>за період з дня відкриття накопичувального рахунку виборчого фонду до середи після дня голосування</a:t>
          </a:r>
        </a:p>
        <a:p>
          <a:pPr marL="171450" lvl="1" indent="-171450" algn="l" defTabSz="800100">
            <a:lnSpc>
              <a:spcPct val="90000"/>
            </a:lnSpc>
            <a:spcBef>
              <a:spcPct val="0"/>
            </a:spcBef>
            <a:spcAft>
              <a:spcPct val="20000"/>
            </a:spcAft>
            <a:buChar char="•"/>
          </a:pPr>
          <a:endParaRPr lang="uk-UA" sz="1800" kern="1200" dirty="0">
            <a:solidFill>
              <a:schemeClr val="accent5">
                <a:lumMod val="50000"/>
              </a:schemeClr>
            </a:solidFill>
            <a:latin typeface="+mn-lt"/>
            <a:ea typeface="+mn-ea"/>
            <a:cs typeface="+mn-cs"/>
          </a:endParaRPr>
        </a:p>
      </dsp:txBody>
      <dsp:txXfrm>
        <a:off x="0" y="1254219"/>
        <a:ext cx="5456684" cy="28101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CB88C-14D0-4C92-BBA7-E13C5FE90983}">
      <dsp:nvSpPr>
        <dsp:cNvPr id="0" name=""/>
        <dsp:cNvSpPr/>
      </dsp:nvSpPr>
      <dsp:spPr>
        <a:xfrm>
          <a:off x="560546" y="565181"/>
          <a:ext cx="10089831" cy="91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rtl="0">
            <a:lnSpc>
              <a:spcPct val="90000"/>
            </a:lnSpc>
            <a:spcBef>
              <a:spcPct val="0"/>
            </a:spcBef>
            <a:spcAft>
              <a:spcPct val="35000"/>
            </a:spcAft>
            <a:buNone/>
          </a:pPr>
          <a:r>
            <a:rPr lang="uk-UA" sz="1800" b="0" kern="1200" dirty="0">
              <a:solidFill>
                <a:schemeClr val="accent5">
                  <a:lumMod val="50000"/>
                </a:schemeClr>
              </a:solidFill>
              <a:latin typeface="+mn-lt"/>
              <a:ea typeface="+mn-ea"/>
              <a:cs typeface="+mn-cs"/>
            </a:rPr>
            <a:t>Банк закриває рахунки виборчого фонду місцевої організації політичної партії на шістнадцятий день після дня офіційного оприлюднення результатів відповідних місцевих виборів.</a:t>
          </a:r>
          <a:endParaRPr lang="uk-UA" sz="1800" kern="1200" dirty="0">
            <a:solidFill>
              <a:schemeClr val="accent5">
                <a:lumMod val="50000"/>
              </a:schemeClr>
            </a:solidFill>
            <a:latin typeface="+mn-lt"/>
            <a:ea typeface="+mn-ea"/>
            <a:cs typeface="+mn-cs"/>
          </a:endParaRPr>
        </a:p>
      </dsp:txBody>
      <dsp:txXfrm>
        <a:off x="560546" y="565181"/>
        <a:ext cx="10089831" cy="917257"/>
      </dsp:txXfrm>
    </dsp:sp>
    <dsp:sp modelId="{F6FA0346-BE99-463A-B826-49564D777F77}">
      <dsp:nvSpPr>
        <dsp:cNvPr id="0" name=""/>
        <dsp:cNvSpPr/>
      </dsp:nvSpPr>
      <dsp:spPr>
        <a:xfrm>
          <a:off x="560546"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0C3F36-2EA0-4D57-9674-BB61C1364546}">
      <dsp:nvSpPr>
        <dsp:cNvPr id="0" name=""/>
        <dsp:cNvSpPr/>
      </dsp:nvSpPr>
      <dsp:spPr>
        <a:xfrm>
          <a:off x="1984333"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E8310-414B-4EFE-9C0E-967A1A1C2AED}">
      <dsp:nvSpPr>
        <dsp:cNvPr id="0" name=""/>
        <dsp:cNvSpPr/>
      </dsp:nvSpPr>
      <dsp:spPr>
        <a:xfrm>
          <a:off x="3408120"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434C70-63F7-474F-97B2-33D82A4CF259}">
      <dsp:nvSpPr>
        <dsp:cNvPr id="0" name=""/>
        <dsp:cNvSpPr/>
      </dsp:nvSpPr>
      <dsp:spPr>
        <a:xfrm>
          <a:off x="4831908"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BBEB18-3861-4A1F-94F2-005356AF36FF}">
      <dsp:nvSpPr>
        <dsp:cNvPr id="0" name=""/>
        <dsp:cNvSpPr/>
      </dsp:nvSpPr>
      <dsp:spPr>
        <a:xfrm>
          <a:off x="6255695"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40219E-6B08-42E7-929A-00D4EFA2C9E0}">
      <dsp:nvSpPr>
        <dsp:cNvPr id="0" name=""/>
        <dsp:cNvSpPr/>
      </dsp:nvSpPr>
      <dsp:spPr>
        <a:xfrm>
          <a:off x="7679482"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A5A034-3353-4E4E-93B3-B35C38F180CE}">
      <dsp:nvSpPr>
        <dsp:cNvPr id="0" name=""/>
        <dsp:cNvSpPr/>
      </dsp:nvSpPr>
      <dsp:spPr>
        <a:xfrm>
          <a:off x="9103270" y="1482439"/>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1936EB-BA84-490D-BBDF-354B45A4369C}">
      <dsp:nvSpPr>
        <dsp:cNvPr id="0" name=""/>
        <dsp:cNvSpPr/>
      </dsp:nvSpPr>
      <dsp:spPr>
        <a:xfrm>
          <a:off x="560546" y="1776317"/>
          <a:ext cx="10089831" cy="91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marL="0" lvl="0" indent="0" algn="l" defTabSz="800100" rtl="0">
            <a:lnSpc>
              <a:spcPct val="90000"/>
            </a:lnSpc>
            <a:spcBef>
              <a:spcPct val="0"/>
            </a:spcBef>
            <a:spcAft>
              <a:spcPct val="35000"/>
            </a:spcAft>
            <a:buNone/>
          </a:pPr>
          <a:r>
            <a:rPr lang="uk-UA" sz="1800" b="0" kern="1200" dirty="0">
              <a:solidFill>
                <a:schemeClr val="accent5">
                  <a:lumMod val="50000"/>
                </a:schemeClr>
              </a:solidFill>
              <a:latin typeface="+mn-lt"/>
              <a:ea typeface="+mn-ea"/>
              <a:cs typeface="+mn-cs"/>
            </a:rPr>
            <a:t>Банк закриває поточний рахунок виборчого фонду кандидата у депутати, кандидата на посаду сільського, селищного, міського голови на шістнадцятий день після дня офіційного оприлюднення результатів відповідних місцевих виборів.</a:t>
          </a:r>
          <a:endParaRPr lang="uk-UA" sz="1800" kern="1200" dirty="0">
            <a:solidFill>
              <a:schemeClr val="accent5">
                <a:lumMod val="50000"/>
              </a:schemeClr>
            </a:solidFill>
            <a:latin typeface="+mn-lt"/>
            <a:ea typeface="+mn-ea"/>
            <a:cs typeface="+mn-cs"/>
          </a:endParaRPr>
        </a:p>
      </dsp:txBody>
      <dsp:txXfrm>
        <a:off x="560546" y="1776317"/>
        <a:ext cx="10089831" cy="917257"/>
      </dsp:txXfrm>
    </dsp:sp>
    <dsp:sp modelId="{A3F14D81-62BD-4EF2-A7EF-E035D6E13363}">
      <dsp:nvSpPr>
        <dsp:cNvPr id="0" name=""/>
        <dsp:cNvSpPr/>
      </dsp:nvSpPr>
      <dsp:spPr>
        <a:xfrm>
          <a:off x="560546"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29E0D4-4352-4205-B4E5-A4CAE8CF2797}">
      <dsp:nvSpPr>
        <dsp:cNvPr id="0" name=""/>
        <dsp:cNvSpPr/>
      </dsp:nvSpPr>
      <dsp:spPr>
        <a:xfrm>
          <a:off x="1984333"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681515-3B33-4407-9132-2E6AA169A3D9}">
      <dsp:nvSpPr>
        <dsp:cNvPr id="0" name=""/>
        <dsp:cNvSpPr/>
      </dsp:nvSpPr>
      <dsp:spPr>
        <a:xfrm>
          <a:off x="3408120"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5B30AA-4E39-48FB-949A-DBEF9F30A281}">
      <dsp:nvSpPr>
        <dsp:cNvPr id="0" name=""/>
        <dsp:cNvSpPr/>
      </dsp:nvSpPr>
      <dsp:spPr>
        <a:xfrm>
          <a:off x="4831908"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636ACD-F519-4A52-BBE8-01E02FA9BC08}">
      <dsp:nvSpPr>
        <dsp:cNvPr id="0" name=""/>
        <dsp:cNvSpPr/>
      </dsp:nvSpPr>
      <dsp:spPr>
        <a:xfrm>
          <a:off x="6255695"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160C76-71F6-4BF9-84D6-5673E2E6D3C0}">
      <dsp:nvSpPr>
        <dsp:cNvPr id="0" name=""/>
        <dsp:cNvSpPr/>
      </dsp:nvSpPr>
      <dsp:spPr>
        <a:xfrm>
          <a:off x="7679482"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FD5D27-F7DF-4EB4-B017-7943E5054AF8}">
      <dsp:nvSpPr>
        <dsp:cNvPr id="0" name=""/>
        <dsp:cNvSpPr/>
      </dsp:nvSpPr>
      <dsp:spPr>
        <a:xfrm>
          <a:off x="9103270" y="2693574"/>
          <a:ext cx="1345310" cy="224218"/>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D0B1B-AE31-4443-A9B7-6D0458674BF4}">
      <dsp:nvSpPr>
        <dsp:cNvPr id="0" name=""/>
        <dsp:cNvSpPr/>
      </dsp:nvSpPr>
      <dsp:spPr>
        <a:xfrm>
          <a:off x="565472" y="877890"/>
          <a:ext cx="10079978" cy="91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rtl="0">
            <a:lnSpc>
              <a:spcPct val="90000"/>
            </a:lnSpc>
            <a:spcBef>
              <a:spcPct val="0"/>
            </a:spcBef>
            <a:spcAft>
              <a:spcPct val="35000"/>
            </a:spcAft>
            <a:buNone/>
          </a:pPr>
          <a:r>
            <a:rPr lang="uk-UA" sz="2000" b="0" kern="1200" dirty="0">
              <a:solidFill>
                <a:schemeClr val="accent5">
                  <a:lumMod val="50000"/>
                </a:schemeClr>
              </a:solidFill>
              <a:latin typeface="+mn-lt"/>
              <a:ea typeface="+mn-ea"/>
              <a:cs typeface="+mn-cs"/>
            </a:rPr>
            <a:t>Відомості проміжних та остаточних фінансових звітів оприлюднюються </a:t>
          </a:r>
          <a:r>
            <a:rPr lang="uk-UA" sz="2000" b="0" u="sng" kern="1200" dirty="0">
              <a:solidFill>
                <a:schemeClr val="accent5">
                  <a:lumMod val="50000"/>
                </a:schemeClr>
              </a:solidFill>
              <a:latin typeface="+mn-lt"/>
              <a:ea typeface="+mn-ea"/>
              <a:cs typeface="+mn-cs"/>
            </a:rPr>
            <a:t>територіальною виборчою комісією</a:t>
          </a:r>
          <a:r>
            <a:rPr lang="uk-UA" sz="2000" b="0" kern="1200" dirty="0">
              <a:solidFill>
                <a:schemeClr val="accent5">
                  <a:lumMod val="50000"/>
                </a:schemeClr>
              </a:solidFill>
              <a:latin typeface="+mn-lt"/>
              <a:ea typeface="+mn-ea"/>
              <a:cs typeface="+mn-cs"/>
            </a:rPr>
            <a:t> протягом </a:t>
          </a:r>
          <a:r>
            <a:rPr lang="uk-UA" sz="2000" b="1" kern="1200" dirty="0">
              <a:solidFill>
                <a:schemeClr val="accent5">
                  <a:lumMod val="50000"/>
                </a:schemeClr>
              </a:solidFill>
              <a:latin typeface="+mn-lt"/>
              <a:ea typeface="+mn-ea"/>
              <a:cs typeface="+mn-cs"/>
            </a:rPr>
            <a:t>двох днів</a:t>
          </a:r>
          <a:r>
            <a:rPr lang="uk-UA" sz="2000" b="0" kern="1200" dirty="0">
              <a:solidFill>
                <a:schemeClr val="accent5">
                  <a:lumMod val="50000"/>
                </a:schemeClr>
              </a:solidFill>
              <a:latin typeface="+mn-lt"/>
              <a:ea typeface="+mn-ea"/>
              <a:cs typeface="+mn-cs"/>
            </a:rPr>
            <a:t> з дня їх отримання на своїх офіційних веб-сайтах (за наявності), веб-сайтах відповідних місцевих рад (за наявності) або в інший визначений нею спосіб </a:t>
          </a:r>
          <a:endParaRPr lang="uk-UA" sz="2000" kern="1200" dirty="0">
            <a:solidFill>
              <a:schemeClr val="accent5">
                <a:lumMod val="50000"/>
              </a:schemeClr>
            </a:solidFill>
            <a:latin typeface="+mn-lt"/>
            <a:ea typeface="+mn-ea"/>
            <a:cs typeface="+mn-cs"/>
          </a:endParaRPr>
        </a:p>
      </dsp:txBody>
      <dsp:txXfrm>
        <a:off x="565472" y="877890"/>
        <a:ext cx="10079978" cy="916361"/>
      </dsp:txXfrm>
    </dsp:sp>
    <dsp:sp modelId="{266F1414-B5E0-43DF-B62A-E6F269A7FC44}">
      <dsp:nvSpPr>
        <dsp:cNvPr id="0" name=""/>
        <dsp:cNvSpPr/>
      </dsp:nvSpPr>
      <dsp:spPr>
        <a:xfrm>
          <a:off x="565472"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BF3A40-2567-4AD4-AB4F-E969ADBF3E59}">
      <dsp:nvSpPr>
        <dsp:cNvPr id="0" name=""/>
        <dsp:cNvSpPr/>
      </dsp:nvSpPr>
      <dsp:spPr>
        <a:xfrm>
          <a:off x="1987869"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9DFA5B-4ADC-4BB1-9ABB-08DA5459E229}">
      <dsp:nvSpPr>
        <dsp:cNvPr id="0" name=""/>
        <dsp:cNvSpPr/>
      </dsp:nvSpPr>
      <dsp:spPr>
        <a:xfrm>
          <a:off x="3410266"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BC89CD-0DA7-4511-ADAF-D6C15A147990}">
      <dsp:nvSpPr>
        <dsp:cNvPr id="0" name=""/>
        <dsp:cNvSpPr/>
      </dsp:nvSpPr>
      <dsp:spPr>
        <a:xfrm>
          <a:off x="4832663"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C16F94-9BB9-472D-9E81-1DE0BAC02848}">
      <dsp:nvSpPr>
        <dsp:cNvPr id="0" name=""/>
        <dsp:cNvSpPr/>
      </dsp:nvSpPr>
      <dsp:spPr>
        <a:xfrm>
          <a:off x="6255060"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3046C-4A54-47BE-9454-06C79D1C54AB}">
      <dsp:nvSpPr>
        <dsp:cNvPr id="0" name=""/>
        <dsp:cNvSpPr/>
      </dsp:nvSpPr>
      <dsp:spPr>
        <a:xfrm>
          <a:off x="7677457"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705099-0BB1-4AB4-8402-E66DA5471884}">
      <dsp:nvSpPr>
        <dsp:cNvPr id="0" name=""/>
        <dsp:cNvSpPr/>
      </dsp:nvSpPr>
      <dsp:spPr>
        <a:xfrm>
          <a:off x="9099854" y="179425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4BCD76-0B02-432D-ACA5-EF4C28C8D5FF}">
      <dsp:nvSpPr>
        <dsp:cNvPr id="0" name=""/>
        <dsp:cNvSpPr/>
      </dsp:nvSpPr>
      <dsp:spPr>
        <a:xfrm>
          <a:off x="565472" y="2106137"/>
          <a:ext cx="10079978" cy="1190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rtl="0">
            <a:lnSpc>
              <a:spcPct val="90000"/>
            </a:lnSpc>
            <a:spcBef>
              <a:spcPct val="0"/>
            </a:spcBef>
            <a:spcAft>
              <a:spcPct val="35000"/>
            </a:spcAft>
            <a:buNone/>
          </a:pPr>
          <a:r>
            <a:rPr lang="uk-UA" sz="2000" b="0" u="sng" kern="1200" dirty="0">
              <a:solidFill>
                <a:schemeClr val="accent5">
                  <a:lumMod val="50000"/>
                </a:schemeClr>
              </a:solidFill>
              <a:latin typeface="+mn-lt"/>
              <a:ea typeface="+mn-ea"/>
              <a:cs typeface="+mn-cs"/>
            </a:rPr>
            <a:t>Місцеві організації політичних партій</a:t>
          </a:r>
          <a:r>
            <a:rPr lang="uk-UA" sz="2000" b="0" kern="1200" dirty="0">
              <a:solidFill>
                <a:schemeClr val="accent5">
                  <a:lumMod val="50000"/>
                </a:schemeClr>
              </a:solidFill>
              <a:latin typeface="+mn-lt"/>
              <a:ea typeface="+mn-ea"/>
              <a:cs typeface="+mn-cs"/>
            </a:rPr>
            <a:t>, які висунули виборчі списки та утворили власні виборчі фонди, оприлюднюють проміжні та остаточні фінансові звіти на офіційних веб-сайтах відповідної організації партії (за наявності) або в інший спосіб в мережі Інтернет протягом </a:t>
          </a:r>
          <a:r>
            <a:rPr lang="uk-UA" sz="2000" b="1" kern="1200" dirty="0">
              <a:solidFill>
                <a:schemeClr val="accent5">
                  <a:lumMod val="50000"/>
                </a:schemeClr>
              </a:solidFill>
              <a:latin typeface="+mn-lt"/>
              <a:ea typeface="+mn-ea"/>
              <a:cs typeface="+mn-cs"/>
            </a:rPr>
            <a:t>двох днів </a:t>
          </a:r>
          <a:r>
            <a:rPr lang="uk-UA" sz="2000" b="0" kern="1200" dirty="0">
              <a:solidFill>
                <a:schemeClr val="accent5">
                  <a:lumMod val="50000"/>
                </a:schemeClr>
              </a:solidFill>
              <a:latin typeface="+mn-lt"/>
              <a:ea typeface="+mn-ea"/>
              <a:cs typeface="+mn-cs"/>
            </a:rPr>
            <a:t>з дня їх отримання</a:t>
          </a:r>
          <a:endParaRPr lang="uk-UA" sz="2000" kern="1200" dirty="0">
            <a:solidFill>
              <a:schemeClr val="accent5">
                <a:lumMod val="50000"/>
              </a:schemeClr>
            </a:solidFill>
            <a:latin typeface="+mn-lt"/>
            <a:ea typeface="+mn-ea"/>
            <a:cs typeface="+mn-cs"/>
          </a:endParaRPr>
        </a:p>
      </dsp:txBody>
      <dsp:txXfrm>
        <a:off x="565472" y="2106137"/>
        <a:ext cx="10079978" cy="1190564"/>
      </dsp:txXfrm>
    </dsp:sp>
    <dsp:sp modelId="{C53F1FF5-D957-4D89-9893-8B10EFDCD216}">
      <dsp:nvSpPr>
        <dsp:cNvPr id="0" name=""/>
        <dsp:cNvSpPr/>
      </dsp:nvSpPr>
      <dsp:spPr>
        <a:xfrm>
          <a:off x="565472"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FADFD4-FE32-4548-AE22-C7E4C338089F}">
      <dsp:nvSpPr>
        <dsp:cNvPr id="0" name=""/>
        <dsp:cNvSpPr/>
      </dsp:nvSpPr>
      <dsp:spPr>
        <a:xfrm>
          <a:off x="1987869"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E56C2D-832C-4D0C-B9A9-D43ADA018C15}">
      <dsp:nvSpPr>
        <dsp:cNvPr id="0" name=""/>
        <dsp:cNvSpPr/>
      </dsp:nvSpPr>
      <dsp:spPr>
        <a:xfrm>
          <a:off x="3410266"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96A8EA-C867-4D5F-B876-2FD67D8212AB}">
      <dsp:nvSpPr>
        <dsp:cNvPr id="0" name=""/>
        <dsp:cNvSpPr/>
      </dsp:nvSpPr>
      <dsp:spPr>
        <a:xfrm>
          <a:off x="4832663"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A9493-7B36-480D-8395-EA993FFF28D0}">
      <dsp:nvSpPr>
        <dsp:cNvPr id="0" name=""/>
        <dsp:cNvSpPr/>
      </dsp:nvSpPr>
      <dsp:spPr>
        <a:xfrm>
          <a:off x="6255060"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CE5E8F-35E1-4231-8B8B-74F221712FF3}">
      <dsp:nvSpPr>
        <dsp:cNvPr id="0" name=""/>
        <dsp:cNvSpPr/>
      </dsp:nvSpPr>
      <dsp:spPr>
        <a:xfrm>
          <a:off x="7677457"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8C8589-FD14-48FC-9EDA-6149A1E485E8}">
      <dsp:nvSpPr>
        <dsp:cNvPr id="0" name=""/>
        <dsp:cNvSpPr/>
      </dsp:nvSpPr>
      <dsp:spPr>
        <a:xfrm>
          <a:off x="9099854" y="3296702"/>
          <a:ext cx="1343997" cy="223999"/>
        </a:xfrm>
        <a:prstGeom prst="parallelogram">
          <a:avLst>
            <a:gd name="adj" fmla="val 14084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79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10</a:t>
            </a:fld>
            <a:endParaRPr lang="en-US"/>
          </a:p>
        </p:txBody>
      </p:sp>
    </p:spTree>
    <p:extLst>
      <p:ext uri="{BB962C8B-B14F-4D97-AF65-F5344CB8AC3E}">
        <p14:creationId xmlns:p14="http://schemas.microsoft.com/office/powerpoint/2010/main" val="770323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11</a:t>
            </a:fld>
            <a:endParaRPr lang="en-US"/>
          </a:p>
        </p:txBody>
      </p:sp>
    </p:spTree>
    <p:extLst>
      <p:ext uri="{BB962C8B-B14F-4D97-AF65-F5344CB8AC3E}">
        <p14:creationId xmlns:p14="http://schemas.microsoft.com/office/powerpoint/2010/main" val="2436754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12</a:t>
            </a:fld>
            <a:endParaRPr lang="en-US"/>
          </a:p>
        </p:txBody>
      </p:sp>
    </p:spTree>
    <p:extLst>
      <p:ext uri="{BB962C8B-B14F-4D97-AF65-F5344CB8AC3E}">
        <p14:creationId xmlns:p14="http://schemas.microsoft.com/office/powerpoint/2010/main" val="2537676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13</a:t>
            </a:fld>
            <a:endParaRPr lang="en-US"/>
          </a:p>
        </p:txBody>
      </p:sp>
    </p:spTree>
    <p:extLst>
      <p:ext uri="{BB962C8B-B14F-4D97-AF65-F5344CB8AC3E}">
        <p14:creationId xmlns:p14="http://schemas.microsoft.com/office/powerpoint/2010/main" val="603437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14</a:t>
            </a:fld>
            <a:endParaRPr lang="en-US"/>
          </a:p>
        </p:txBody>
      </p:sp>
    </p:spTree>
    <p:extLst>
      <p:ext uri="{BB962C8B-B14F-4D97-AF65-F5344CB8AC3E}">
        <p14:creationId xmlns:p14="http://schemas.microsoft.com/office/powerpoint/2010/main" val="1915677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15</a:t>
            </a:fld>
            <a:endParaRPr lang="en-US"/>
          </a:p>
        </p:txBody>
      </p:sp>
    </p:spTree>
    <p:extLst>
      <p:ext uri="{BB962C8B-B14F-4D97-AF65-F5344CB8AC3E}">
        <p14:creationId xmlns:p14="http://schemas.microsoft.com/office/powerpoint/2010/main" val="3827552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16</a:t>
            </a:fld>
            <a:endParaRPr lang="en-US"/>
          </a:p>
        </p:txBody>
      </p:sp>
    </p:spTree>
    <p:extLst>
      <p:ext uri="{BB962C8B-B14F-4D97-AF65-F5344CB8AC3E}">
        <p14:creationId xmlns:p14="http://schemas.microsoft.com/office/powerpoint/2010/main" val="2446343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4</a:t>
            </a:fld>
            <a:endParaRPr lang="en-US"/>
          </a:p>
        </p:txBody>
      </p:sp>
    </p:spTree>
    <p:extLst>
      <p:ext uri="{BB962C8B-B14F-4D97-AF65-F5344CB8AC3E}">
        <p14:creationId xmlns:p14="http://schemas.microsoft.com/office/powerpoint/2010/main" val="1553460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5</a:t>
            </a:fld>
            <a:endParaRPr lang="en-US"/>
          </a:p>
        </p:txBody>
      </p:sp>
    </p:spTree>
    <p:extLst>
      <p:ext uri="{BB962C8B-B14F-4D97-AF65-F5344CB8AC3E}">
        <p14:creationId xmlns:p14="http://schemas.microsoft.com/office/powerpoint/2010/main" val="341130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6</a:t>
            </a:fld>
            <a:endParaRPr lang="en-US"/>
          </a:p>
        </p:txBody>
      </p:sp>
    </p:spTree>
    <p:extLst>
      <p:ext uri="{BB962C8B-B14F-4D97-AF65-F5344CB8AC3E}">
        <p14:creationId xmlns:p14="http://schemas.microsoft.com/office/powerpoint/2010/main" val="3073671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7</a:t>
            </a:fld>
            <a:endParaRPr lang="en-US"/>
          </a:p>
        </p:txBody>
      </p:sp>
    </p:spTree>
    <p:extLst>
      <p:ext uri="{BB962C8B-B14F-4D97-AF65-F5344CB8AC3E}">
        <p14:creationId xmlns:p14="http://schemas.microsoft.com/office/powerpoint/2010/main" val="1582620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8</a:t>
            </a:fld>
            <a:endParaRPr lang="en-US"/>
          </a:p>
        </p:txBody>
      </p:sp>
    </p:spTree>
    <p:extLst>
      <p:ext uri="{BB962C8B-B14F-4D97-AF65-F5344CB8AC3E}">
        <p14:creationId xmlns:p14="http://schemas.microsoft.com/office/powerpoint/2010/main" val="1610816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69412" tIns="34706" rIns="69412" bIns="34706"/>
          <a:lstStyle/>
          <a:p>
            <a:endParaRPr lang="en-US" dirty="0"/>
          </a:p>
        </p:txBody>
      </p:sp>
      <p:sp>
        <p:nvSpPr>
          <p:cNvPr id="4" name="Slide Number Placeholder 3"/>
          <p:cNvSpPr>
            <a:spLocks noGrp="1"/>
          </p:cNvSpPr>
          <p:nvPr>
            <p:ph type="sldNum" sz="quarter" idx="10"/>
          </p:nvPr>
        </p:nvSpPr>
        <p:spPr/>
        <p:txBody>
          <a:bodyPr lIns="69412" tIns="34706" rIns="69412" bIns="34706"/>
          <a:lstStyle/>
          <a:p>
            <a:fld id="{F7021451-1387-4CA6-816F-3879F97B5CBC}" type="slidenum">
              <a:rPr lang="en-US"/>
              <a:t>9</a:t>
            </a:fld>
            <a:endParaRPr lang="en-US"/>
          </a:p>
        </p:txBody>
      </p:sp>
    </p:spTree>
    <p:extLst>
      <p:ext uri="{BB962C8B-B14F-4D97-AF65-F5344CB8AC3E}">
        <p14:creationId xmlns:p14="http://schemas.microsoft.com/office/powerpoint/2010/main" val="103599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4.png"/><Relationship Id="rId7" Type="http://schemas.openxmlformats.org/officeDocument/2006/relationships/diagramLayout" Target="../diagrams/layout3.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Data" Target="../diagrams/data3.xml"/><Relationship Id="rId5" Type="http://schemas.openxmlformats.org/officeDocument/2006/relationships/image" Target="../media/image5.png"/><Relationship Id="rId10" Type="http://schemas.microsoft.com/office/2007/relationships/diagramDrawing" Target="../diagrams/drawing3.xml"/><Relationship Id="rId4" Type="http://schemas.openxmlformats.org/officeDocument/2006/relationships/image" Target="../media/image3.png"/><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4.xml"/><Relationship Id="rId13" Type="http://schemas.openxmlformats.org/officeDocument/2006/relationships/diagramQuickStyle" Target="../diagrams/quickStyle5.xml"/><Relationship Id="rId3" Type="http://schemas.openxmlformats.org/officeDocument/2006/relationships/image" Target="../media/image4.png"/><Relationship Id="rId7" Type="http://schemas.openxmlformats.org/officeDocument/2006/relationships/diagramLayout" Target="../diagrams/layout4.xml"/><Relationship Id="rId12" Type="http://schemas.openxmlformats.org/officeDocument/2006/relationships/diagramLayout" Target="../diagrams/layout5.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Data" Target="../diagrams/data4.xml"/><Relationship Id="rId11" Type="http://schemas.openxmlformats.org/officeDocument/2006/relationships/diagramData" Target="../diagrams/data5.xml"/><Relationship Id="rId5" Type="http://schemas.openxmlformats.org/officeDocument/2006/relationships/image" Target="../media/image5.png"/><Relationship Id="rId15" Type="http://schemas.microsoft.com/office/2007/relationships/diagramDrawing" Target="../diagrams/drawing5.xml"/><Relationship Id="rId10" Type="http://schemas.microsoft.com/office/2007/relationships/diagramDrawing" Target="../diagrams/drawing4.xml"/><Relationship Id="rId4" Type="http://schemas.openxmlformats.org/officeDocument/2006/relationships/image" Target="../media/image3.png"/><Relationship Id="rId9" Type="http://schemas.openxmlformats.org/officeDocument/2006/relationships/diagramColors" Target="../diagrams/colors4.xml"/><Relationship Id="rId14" Type="http://schemas.openxmlformats.org/officeDocument/2006/relationships/diagramColors" Target="../diagrams/colors5.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4.png"/><Relationship Id="rId7" Type="http://schemas.openxmlformats.org/officeDocument/2006/relationships/diagramLayout" Target="../diagrams/layout6.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Data" Target="../diagrams/data6.xml"/><Relationship Id="rId5" Type="http://schemas.openxmlformats.org/officeDocument/2006/relationships/image" Target="../media/image5.png"/><Relationship Id="rId10" Type="http://schemas.microsoft.com/office/2007/relationships/diagramDrawing" Target="../diagrams/drawing6.xml"/><Relationship Id="rId4" Type="http://schemas.openxmlformats.org/officeDocument/2006/relationships/image" Target="../media/image3.png"/><Relationship Id="rId9" Type="http://schemas.openxmlformats.org/officeDocument/2006/relationships/diagramColors" Target="../diagrams/colors6.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image" Target="../media/image4.png"/><Relationship Id="rId7" Type="http://schemas.openxmlformats.org/officeDocument/2006/relationships/diagramLayout" Target="../diagrams/layout7.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Data" Target="../diagrams/data7.xml"/><Relationship Id="rId5" Type="http://schemas.openxmlformats.org/officeDocument/2006/relationships/image" Target="../media/image5.png"/><Relationship Id="rId10" Type="http://schemas.microsoft.com/office/2007/relationships/diagramDrawing" Target="../diagrams/drawing7.xml"/><Relationship Id="rId4" Type="http://schemas.openxmlformats.org/officeDocument/2006/relationships/image" Target="../media/image3.png"/><Relationship Id="rId9" Type="http://schemas.openxmlformats.org/officeDocument/2006/relationships/diagramColors" Target="../diagrams/colors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png"/><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png"/><Relationship Id="rId7" Type="http://schemas.openxmlformats.org/officeDocument/2006/relationships/diagramLayout" Target="../diagrams/layout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openxmlformats.org/officeDocument/2006/relationships/image" Target="../media/image5.png"/><Relationship Id="rId10" Type="http://schemas.microsoft.com/office/2007/relationships/diagramDrawing" Target="../diagrams/drawing2.xml"/><Relationship Id="rId4" Type="http://schemas.openxmlformats.org/officeDocument/2006/relationships/image" Target="../media/image3.png"/><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7" name="Рисунок 26">
            <a:extLst>
              <a:ext uri="{FF2B5EF4-FFF2-40B4-BE49-F238E27FC236}">
                <a16:creationId xmlns:a16="http://schemas.microsoft.com/office/drawing/2014/main" id="{B3E90D53-563B-4792-9F1A-BF06349CC3E2}"/>
              </a:ext>
            </a:extLst>
          </p:cNvPr>
          <p:cNvPicPr>
            <a:picLocks noChangeAspect="1"/>
          </p:cNvPicPr>
          <p:nvPr/>
        </p:nvPicPr>
        <p:blipFill>
          <a:blip r:embed="rId3"/>
          <a:stretch>
            <a:fillRect/>
          </a:stretch>
        </p:blipFill>
        <p:spPr>
          <a:xfrm>
            <a:off x="0" y="0"/>
            <a:ext cx="14097000" cy="7934325"/>
          </a:xfrm>
          <a:prstGeom prst="rect">
            <a:avLst/>
          </a:prstGeom>
        </p:spPr>
      </p:pic>
      <p:pic>
        <p:nvPicPr>
          <p:cNvPr id="7" name="Object 6" descr="preencoded.png"/>
          <p:cNvPicPr>
            <a:picLocks noChangeAspect="1"/>
          </p:cNvPicPr>
          <p:nvPr/>
        </p:nvPicPr>
        <p:blipFill>
          <a:blip r:embed="rId4"/>
          <a:stretch>
            <a:fillRect/>
          </a:stretch>
        </p:blipFill>
        <p:spPr>
          <a:xfrm>
            <a:off x="2092642" y="2200275"/>
            <a:ext cx="9906000" cy="3619500"/>
          </a:xfrm>
          <a:prstGeom prst="rect">
            <a:avLst/>
          </a:prstGeom>
        </p:spPr>
      </p:pic>
      <p:sp>
        <p:nvSpPr>
          <p:cNvPr id="10" name="Object 9"/>
          <p:cNvSpPr/>
          <p:nvPr/>
        </p:nvSpPr>
        <p:spPr>
          <a:xfrm>
            <a:off x="2454116" y="2427890"/>
            <a:ext cx="9188768" cy="3058510"/>
          </a:xfrm>
          <a:prstGeom prst="rect">
            <a:avLst/>
          </a:prstGeom>
          <a:noFill/>
        </p:spPr>
        <p:txBody>
          <a:bodyPr wrap="square" lIns="0" tIns="0" rIns="0" bIns="0" rtlCol="0" anchor="ctr"/>
          <a:lstStyle/>
          <a:p>
            <a:pPr algn="ctr"/>
            <a:r>
              <a:rPr lang="uk-UA" sz="4400" dirty="0">
                <a:solidFill>
                  <a:schemeClr val="accent5">
                    <a:lumMod val="50000"/>
                  </a:schemeClr>
                </a:solidFill>
              </a:rPr>
              <a:t>Виборчі</a:t>
            </a:r>
            <a:r>
              <a:rPr lang="ru-RU" sz="4400" dirty="0">
                <a:solidFill>
                  <a:schemeClr val="accent5">
                    <a:lumMod val="50000"/>
                  </a:schemeClr>
                </a:solidFill>
              </a:rPr>
              <a:t> </a:t>
            </a:r>
            <a:r>
              <a:rPr lang="uk-UA" sz="4400" dirty="0">
                <a:solidFill>
                  <a:schemeClr val="accent5">
                    <a:lumMod val="50000"/>
                  </a:schemeClr>
                </a:solidFill>
              </a:rPr>
              <a:t>фонди</a:t>
            </a:r>
            <a:r>
              <a:rPr lang="ru-RU" sz="4400" dirty="0">
                <a:solidFill>
                  <a:schemeClr val="accent5">
                    <a:lumMod val="50000"/>
                  </a:schemeClr>
                </a:solidFill>
              </a:rPr>
              <a:t> </a:t>
            </a:r>
            <a:r>
              <a:rPr lang="uk-UA" sz="4400" dirty="0">
                <a:solidFill>
                  <a:schemeClr val="accent5">
                    <a:lumMod val="50000"/>
                  </a:schemeClr>
                </a:solidFill>
              </a:rPr>
              <a:t>місцевих організацій політичних партій, кандидатів</a:t>
            </a:r>
            <a:endParaRPr lang="uk-UA" sz="2000" dirty="0">
              <a:solidFill>
                <a:schemeClr val="accent5">
                  <a:lumMod val="50000"/>
                </a:schemeClr>
              </a:solidFill>
            </a:endParaRPr>
          </a:p>
          <a:p>
            <a:pPr algn="ctr"/>
            <a:endParaRPr lang="en-US" dirty="0"/>
          </a:p>
        </p:txBody>
      </p:sp>
      <p:grpSp>
        <p:nvGrpSpPr>
          <p:cNvPr id="20" name="Группа 19">
            <a:extLst>
              <a:ext uri="{FF2B5EF4-FFF2-40B4-BE49-F238E27FC236}">
                <a16:creationId xmlns:a16="http://schemas.microsoft.com/office/drawing/2014/main" id="{F2253EBE-C091-4A4C-9418-8635849A15A7}"/>
              </a:ext>
            </a:extLst>
          </p:cNvPr>
          <p:cNvGrpSpPr/>
          <p:nvPr/>
        </p:nvGrpSpPr>
        <p:grpSpPr>
          <a:xfrm>
            <a:off x="11201400" y="7081838"/>
            <a:ext cx="1771650" cy="295275"/>
            <a:chOff x="11201400" y="7081838"/>
            <a:chExt cx="1771650" cy="295275"/>
          </a:xfrm>
        </p:grpSpPr>
        <p:pic>
          <p:nvPicPr>
            <p:cNvPr id="21" name="Object 4" descr="preencoded.png">
              <a:extLst>
                <a:ext uri="{FF2B5EF4-FFF2-40B4-BE49-F238E27FC236}">
                  <a16:creationId xmlns:a16="http://schemas.microsoft.com/office/drawing/2014/main" id="{37D9474F-BCAA-446F-8D36-C132AC1C8696}"/>
                </a:ext>
              </a:extLst>
            </p:cNvPr>
            <p:cNvPicPr>
              <a:picLocks noChangeAspect="1"/>
            </p:cNvPicPr>
            <p:nvPr/>
          </p:nvPicPr>
          <p:blipFill>
            <a:blip r:embed="rId5"/>
            <a:stretch>
              <a:fillRect/>
            </a:stretch>
          </p:blipFill>
          <p:spPr>
            <a:xfrm>
              <a:off x="11201400" y="7081838"/>
              <a:ext cx="1771650" cy="295275"/>
            </a:xfrm>
            <a:prstGeom prst="rect">
              <a:avLst/>
            </a:prstGeom>
          </p:spPr>
        </p:pic>
        <p:sp>
          <p:nvSpPr>
            <p:cNvPr id="22" name="Object 10">
              <a:extLst>
                <a:ext uri="{FF2B5EF4-FFF2-40B4-BE49-F238E27FC236}">
                  <a16:creationId xmlns:a16="http://schemas.microsoft.com/office/drawing/2014/main" id="{377D2D66-D000-47CE-9D07-F631E1F31F84}"/>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sp>
        <p:nvSpPr>
          <p:cNvPr id="9" name="Управляющая кнопка: &quot;Вперед&quot; или &quot;Следующий&quot; 8">
            <a:hlinkClick r:id="" action="ppaction://hlinkshowjump?jump=nextslide" highlightClick="1"/>
            <a:extLst>
              <a:ext uri="{FF2B5EF4-FFF2-40B4-BE49-F238E27FC236}">
                <a16:creationId xmlns:a16="http://schemas.microsoft.com/office/drawing/2014/main" id="{7995753E-FCEC-4559-B89E-EECA053EF903}"/>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3" name="Заголовок 1"/>
          <p:cNvSpPr txBox="1">
            <a:spLocks/>
          </p:cNvSpPr>
          <p:nvPr/>
        </p:nvSpPr>
        <p:spPr>
          <a:xfrm>
            <a:off x="2315144" y="1196175"/>
            <a:ext cx="10291193"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800" b="1" i="0" u="none" strike="noStrike" kern="1200" cap="none" spc="0" normalizeH="0" baseline="0" noProof="0" dirty="0">
                <a:ln>
                  <a:noFill/>
                </a:ln>
                <a:solidFill>
                  <a:schemeClr val="accent5">
                    <a:lumMod val="50000"/>
                  </a:schemeClr>
                </a:solidFill>
                <a:effectLst/>
                <a:uLnTx/>
                <a:uFillTx/>
                <a:latin typeface="+mn-lt"/>
                <a:ea typeface="+mj-ea"/>
                <a:cs typeface="+mj-cs"/>
              </a:rPr>
              <a:t>Використання коштів виборчого фонду </a:t>
            </a:r>
          </a:p>
        </p:txBody>
      </p:sp>
      <p:graphicFrame>
        <p:nvGraphicFramePr>
          <p:cNvPr id="15" name="Місце для вмісту 4"/>
          <p:cNvGraphicFramePr>
            <a:graphicFrameLocks/>
          </p:cNvGraphicFramePr>
          <p:nvPr>
            <p:extLst>
              <p:ext uri="{D42A27DB-BD31-4B8C-83A1-F6EECF244321}">
                <p14:modId xmlns:p14="http://schemas.microsoft.com/office/powerpoint/2010/main" val="3070163786"/>
              </p:ext>
            </p:extLst>
          </p:nvPr>
        </p:nvGraphicFramePr>
        <p:xfrm>
          <a:off x="904009" y="1369703"/>
          <a:ext cx="12143878" cy="512569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1250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0"/>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4" name="Заголовок 3"/>
          <p:cNvSpPr txBox="1">
            <a:spLocks/>
          </p:cNvSpPr>
          <p:nvPr/>
        </p:nvSpPr>
        <p:spPr>
          <a:xfrm>
            <a:off x="1371600" y="1230007"/>
            <a:ext cx="11601450" cy="129271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500" b="1" i="0" u="none" strike="noStrike" kern="1200" cap="none" spc="0" normalizeH="0" baseline="0" noProof="0" dirty="0">
                <a:ln>
                  <a:noFill/>
                </a:ln>
                <a:solidFill>
                  <a:schemeClr val="accent5">
                    <a:lumMod val="50000"/>
                  </a:schemeClr>
                </a:solidFill>
                <a:effectLst/>
                <a:uLnTx/>
                <a:uFillTx/>
                <a:latin typeface="+mn-lt"/>
                <a:ea typeface="+mj-ea"/>
                <a:cs typeface="+mj-cs"/>
              </a:rPr>
              <a:t>Подання проміжних та остаточних фінансових звітів про надходження та використання коштів виборчого фонду до відповідної територіальної виборчої комісії</a:t>
            </a:r>
          </a:p>
        </p:txBody>
      </p:sp>
      <p:graphicFrame>
        <p:nvGraphicFramePr>
          <p:cNvPr id="16" name="Місце для вмісту 9"/>
          <p:cNvGraphicFramePr>
            <a:graphicFrameLocks/>
          </p:cNvGraphicFramePr>
          <p:nvPr>
            <p:extLst>
              <p:ext uri="{D42A27DB-BD31-4B8C-83A1-F6EECF244321}">
                <p14:modId xmlns:p14="http://schemas.microsoft.com/office/powerpoint/2010/main" val="4092344238"/>
              </p:ext>
            </p:extLst>
          </p:nvPr>
        </p:nvGraphicFramePr>
        <p:xfrm>
          <a:off x="1681201" y="2522718"/>
          <a:ext cx="5027607" cy="39412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Місце для вмісту 8"/>
          <p:cNvGraphicFramePr>
            <a:graphicFrameLocks/>
          </p:cNvGraphicFramePr>
          <p:nvPr>
            <p:extLst>
              <p:ext uri="{D42A27DB-BD31-4B8C-83A1-F6EECF244321}">
                <p14:modId xmlns:p14="http://schemas.microsoft.com/office/powerpoint/2010/main" val="3192914816"/>
              </p:ext>
            </p:extLst>
          </p:nvPr>
        </p:nvGraphicFramePr>
        <p:xfrm>
          <a:off x="7149654" y="2522718"/>
          <a:ext cx="5456684" cy="406436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1021366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4" name="Заголовок 1"/>
          <p:cNvSpPr txBox="1">
            <a:spLocks/>
          </p:cNvSpPr>
          <p:nvPr/>
        </p:nvSpPr>
        <p:spPr>
          <a:xfrm>
            <a:off x="1956731" y="1286495"/>
            <a:ext cx="10454966"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3600" b="1" i="0" u="none" strike="noStrike" kern="1200" cap="none" spc="0" normalizeH="0" baseline="0" noProof="0" dirty="0">
                <a:ln>
                  <a:noFill/>
                </a:ln>
                <a:solidFill>
                  <a:schemeClr val="accent5">
                    <a:lumMod val="50000"/>
                  </a:schemeClr>
                </a:solidFill>
                <a:effectLst/>
                <a:uLnTx/>
                <a:uFillTx/>
                <a:latin typeface="+mn-lt"/>
                <a:ea typeface="+mj-ea"/>
                <a:cs typeface="+mj-cs"/>
              </a:rPr>
              <a:t>Закриття рахунків виборчих фондів</a:t>
            </a:r>
          </a:p>
        </p:txBody>
      </p:sp>
      <p:graphicFrame>
        <p:nvGraphicFramePr>
          <p:cNvPr id="16" name="Місце для вмісту 3"/>
          <p:cNvGraphicFramePr>
            <a:graphicFrameLocks/>
          </p:cNvGraphicFramePr>
          <p:nvPr>
            <p:extLst>
              <p:ext uri="{D42A27DB-BD31-4B8C-83A1-F6EECF244321}">
                <p14:modId xmlns:p14="http://schemas.microsoft.com/office/powerpoint/2010/main" val="3008938935"/>
              </p:ext>
            </p:extLst>
          </p:nvPr>
        </p:nvGraphicFramePr>
        <p:xfrm>
          <a:off x="1395413" y="2006481"/>
          <a:ext cx="11210924" cy="348297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6971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3153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3" name="Заголовок 1"/>
          <p:cNvSpPr txBox="1">
            <a:spLocks/>
          </p:cNvSpPr>
          <p:nvPr/>
        </p:nvSpPr>
        <p:spPr>
          <a:xfrm>
            <a:off x="2098621" y="1344838"/>
            <a:ext cx="10359431" cy="84657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b="1" i="0" u="none" strike="noStrike" kern="1200" cap="none" spc="0" normalizeH="0" baseline="0" noProof="0" dirty="0">
                <a:ln>
                  <a:noFill/>
                </a:ln>
                <a:solidFill>
                  <a:schemeClr val="accent5">
                    <a:lumMod val="50000"/>
                  </a:schemeClr>
                </a:solidFill>
                <a:effectLst/>
                <a:uLnTx/>
                <a:uFillTx/>
                <a:latin typeface="+mn-lt"/>
                <a:ea typeface="+mj-ea"/>
                <a:cs typeface="+mj-cs"/>
              </a:rPr>
              <a:t>Оприлюднення проміжних та остаточних фінансових звітів про надходження та використання коштів виборчого фонду</a:t>
            </a:r>
          </a:p>
        </p:txBody>
      </p:sp>
      <p:graphicFrame>
        <p:nvGraphicFramePr>
          <p:cNvPr id="15" name="Місце для вмісту 3"/>
          <p:cNvGraphicFramePr>
            <a:graphicFrameLocks/>
          </p:cNvGraphicFramePr>
          <p:nvPr>
            <p:extLst>
              <p:ext uri="{D42A27DB-BD31-4B8C-83A1-F6EECF244321}">
                <p14:modId xmlns:p14="http://schemas.microsoft.com/office/powerpoint/2010/main" val="2361537204"/>
              </p:ext>
            </p:extLst>
          </p:nvPr>
        </p:nvGraphicFramePr>
        <p:xfrm>
          <a:off x="1395413" y="2392732"/>
          <a:ext cx="11210924" cy="43985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16805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3" name="Заголовок 1"/>
          <p:cNvSpPr txBox="1">
            <a:spLocks/>
          </p:cNvSpPr>
          <p:nvPr/>
        </p:nvSpPr>
        <p:spPr>
          <a:xfrm>
            <a:off x="2165018" y="1201002"/>
            <a:ext cx="10441319" cy="51743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800" b="1" i="0" u="none" strike="noStrike" kern="1200" cap="none" spc="0" normalizeH="0" baseline="0" noProof="0" dirty="0">
                <a:ln>
                  <a:noFill/>
                </a:ln>
                <a:solidFill>
                  <a:schemeClr val="accent5">
                    <a:lumMod val="50000"/>
                  </a:schemeClr>
                </a:solidFill>
                <a:effectLst/>
                <a:uLnTx/>
                <a:uFillTx/>
                <a:latin typeface="+mn-lt"/>
                <a:ea typeface="+mj-ea"/>
                <a:cs typeface="+mj-cs"/>
              </a:rPr>
              <a:t>Контроль за функціонуванням виборчих фондів</a:t>
            </a:r>
          </a:p>
        </p:txBody>
      </p:sp>
      <p:sp>
        <p:nvSpPr>
          <p:cNvPr id="15" name="Місце для вмісту 4"/>
          <p:cNvSpPr txBox="1">
            <a:spLocks/>
          </p:cNvSpPr>
          <p:nvPr/>
        </p:nvSpPr>
        <p:spPr>
          <a:xfrm>
            <a:off x="1395413" y="1737266"/>
            <a:ext cx="11210924" cy="54591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uk-UA" sz="1800" dirty="0">
                <a:solidFill>
                  <a:schemeClr val="accent5">
                    <a:lumMod val="50000"/>
                  </a:schemeClr>
                </a:solidFill>
              </a:rPr>
              <a:t>Контроль за надходженням, обліком та використанням коштів виборчих фондів </a:t>
            </a:r>
            <a:r>
              <a:rPr lang="uk-UA" sz="1800" b="1" dirty="0">
                <a:solidFill>
                  <a:schemeClr val="accent5">
                    <a:lumMod val="50000"/>
                  </a:schemeClr>
                </a:solidFill>
              </a:rPr>
              <a:t>відповідною</a:t>
            </a:r>
            <a:r>
              <a:rPr lang="uk-UA" sz="1800" dirty="0">
                <a:solidFill>
                  <a:schemeClr val="accent5">
                    <a:lumMod val="50000"/>
                  </a:schemeClr>
                </a:solidFill>
              </a:rPr>
              <a:t> </a:t>
            </a:r>
            <a:r>
              <a:rPr lang="uk-UA" sz="1800" b="1" dirty="0">
                <a:solidFill>
                  <a:schemeClr val="accent5">
                    <a:lumMod val="50000"/>
                  </a:schemeClr>
                </a:solidFill>
              </a:rPr>
              <a:t>територіальною виборчою комісією</a:t>
            </a:r>
            <a:r>
              <a:rPr lang="uk-UA" sz="1800" dirty="0">
                <a:solidFill>
                  <a:schemeClr val="accent5">
                    <a:lumMod val="50000"/>
                  </a:schemeClr>
                </a:solidFill>
              </a:rPr>
              <a:t> здійснюється шляхом перевірки:</a:t>
            </a:r>
          </a:p>
          <a:p>
            <a:pPr marL="0" indent="0">
              <a:spcBef>
                <a:spcPts val="0"/>
              </a:spcBef>
              <a:buNone/>
            </a:pPr>
            <a:r>
              <a:rPr lang="uk-UA" sz="1600" dirty="0">
                <a:solidFill>
                  <a:schemeClr val="accent5">
                    <a:lumMod val="50000"/>
                  </a:schemeClr>
                </a:solidFill>
              </a:rPr>
              <a:t>1) дотримання організаціями партій, кандидатами порядку відкриття рахунків їх виборчих фондів у частині, що стосується кількості рахунків, місця їх відкриття, та вимог частини першої статті 214 Виборчого кодексу України щодо призначення розпорядників рахунків їх виборчих фондів;</a:t>
            </a:r>
          </a:p>
          <a:p>
            <a:pPr marL="0" indent="0">
              <a:spcBef>
                <a:spcPts val="0"/>
              </a:spcBef>
              <a:buNone/>
            </a:pPr>
            <a:r>
              <a:rPr lang="uk-UA" sz="1600" dirty="0">
                <a:solidFill>
                  <a:schemeClr val="accent5">
                    <a:lumMod val="50000"/>
                  </a:schemeClr>
                </a:solidFill>
              </a:rPr>
              <a:t>2) відповідності законодавству джерел формування виборчого фонду;</a:t>
            </a:r>
          </a:p>
          <a:p>
            <a:pPr marL="0" indent="0">
              <a:spcBef>
                <a:spcPts val="0"/>
              </a:spcBef>
              <a:buNone/>
            </a:pPr>
            <a:r>
              <a:rPr lang="uk-UA" sz="1600" dirty="0">
                <a:solidFill>
                  <a:schemeClr val="accent5">
                    <a:lumMod val="50000"/>
                  </a:schemeClr>
                </a:solidFill>
              </a:rPr>
              <a:t>3) відповідності законодавству джерел надходження коштів на поточні рахунки виборчого фонду;</a:t>
            </a:r>
          </a:p>
          <a:p>
            <a:pPr marL="0" indent="0">
              <a:spcBef>
                <a:spcPts val="0"/>
              </a:spcBef>
              <a:buNone/>
            </a:pPr>
            <a:r>
              <a:rPr lang="uk-UA" sz="1600" dirty="0">
                <a:solidFill>
                  <a:schemeClr val="accent5">
                    <a:lumMod val="50000"/>
                  </a:schemeClr>
                </a:solidFill>
              </a:rPr>
              <a:t>4) дотримання обмежень щодо розмірів внесків до виборчого фонду;</a:t>
            </a:r>
          </a:p>
          <a:p>
            <a:pPr marL="0" indent="0">
              <a:spcBef>
                <a:spcPts val="0"/>
              </a:spcBef>
              <a:buNone/>
            </a:pPr>
            <a:r>
              <a:rPr lang="uk-UA" sz="1600" dirty="0">
                <a:solidFill>
                  <a:schemeClr val="accent5">
                    <a:lumMod val="50000"/>
                  </a:schemeClr>
                </a:solidFill>
              </a:rPr>
              <a:t>5) повернення особі, яка здійснила добровільний внесок, що перевищує розмір, установлений частиною другою статті 215 Виборчого кодексу України, або до бюджету АР Крим чи відповідного місцевого бюджету суми, що перевищує встановлений розмір внеску;</a:t>
            </a:r>
          </a:p>
          <a:p>
            <a:pPr marL="0" indent="0">
              <a:spcBef>
                <a:spcPts val="0"/>
              </a:spcBef>
              <a:buNone/>
            </a:pPr>
            <a:r>
              <a:rPr lang="uk-UA" sz="1600" dirty="0">
                <a:solidFill>
                  <a:schemeClr val="accent5">
                    <a:lumMod val="50000"/>
                  </a:schemeClr>
                </a:solidFill>
              </a:rPr>
              <a:t>6) наявності випадків здійснення добровільних внесків до виборчого фонду особами, які відповідно до частини третьої статті 215 Виборчого кодексу України не мають права їх здійснювати, та перерахування таких внесків фізичних осіб до бюджету </a:t>
            </a:r>
            <a:br>
              <a:rPr lang="uk-UA" sz="1600" dirty="0">
                <a:solidFill>
                  <a:schemeClr val="accent5">
                    <a:lumMod val="50000"/>
                  </a:schemeClr>
                </a:solidFill>
              </a:rPr>
            </a:br>
            <a:r>
              <a:rPr lang="uk-UA" sz="1600" dirty="0">
                <a:solidFill>
                  <a:schemeClr val="accent5">
                    <a:lumMod val="50000"/>
                  </a:schemeClr>
                </a:solidFill>
              </a:rPr>
              <a:t>АР Крим чи відповідного місцевого бюджету;</a:t>
            </a:r>
          </a:p>
          <a:p>
            <a:pPr marL="0" indent="0">
              <a:spcBef>
                <a:spcPts val="0"/>
              </a:spcBef>
              <a:buNone/>
            </a:pPr>
            <a:r>
              <a:rPr lang="uk-UA" sz="1600" dirty="0">
                <a:solidFill>
                  <a:schemeClr val="accent5">
                    <a:lumMod val="50000"/>
                  </a:schemeClr>
                </a:solidFill>
              </a:rPr>
              <a:t>7) цільового використання коштів виборчого фонду;</a:t>
            </a:r>
          </a:p>
          <a:p>
            <a:pPr marL="0" indent="0">
              <a:spcBef>
                <a:spcPts val="0"/>
              </a:spcBef>
              <a:buNone/>
            </a:pPr>
            <a:r>
              <a:rPr lang="uk-UA" sz="1600" dirty="0">
                <a:solidFill>
                  <a:schemeClr val="accent5">
                    <a:lumMod val="50000"/>
                  </a:schemeClr>
                </a:solidFill>
              </a:rPr>
              <a:t>8) наявності договорів (угод) про придбання в установленому порядку товарів, виконання робіт, надання послуг, а також факту та часу надходження коштів з поточного рахунку виборчого фонду на рахунок контрагента за договором (угодою);</a:t>
            </a:r>
          </a:p>
          <a:p>
            <a:pPr marL="0" indent="0">
              <a:spcBef>
                <a:spcPts val="0"/>
              </a:spcBef>
              <a:buNone/>
            </a:pPr>
            <a:r>
              <a:rPr lang="uk-UA" sz="1600" dirty="0">
                <a:solidFill>
                  <a:schemeClr val="accent5">
                    <a:lumMod val="50000"/>
                  </a:schemeClr>
                </a:solidFill>
              </a:rPr>
              <a:t>9) строків витрачання коштів виборчого фонду;</a:t>
            </a:r>
          </a:p>
          <a:p>
            <a:pPr marL="0" indent="0">
              <a:spcBef>
                <a:spcPts val="0"/>
              </a:spcBef>
              <a:buNone/>
            </a:pPr>
            <a:r>
              <a:rPr lang="uk-UA" sz="1600" dirty="0">
                <a:solidFill>
                  <a:schemeClr val="accent5">
                    <a:lumMod val="50000"/>
                  </a:schemeClr>
                </a:solidFill>
              </a:rPr>
              <a:t>10) правильності відображення в обліку надходжень до виборчого фонду та здійснення з нього витрат.</a:t>
            </a:r>
          </a:p>
          <a:p>
            <a:endParaRPr lang="uk-UA" sz="3600" dirty="0">
              <a:solidFill>
                <a:schemeClr val="accent5">
                  <a:lumMod val="50000"/>
                </a:schemeClr>
              </a:solidFill>
            </a:endParaRPr>
          </a:p>
        </p:txBody>
      </p:sp>
    </p:spTree>
    <p:extLst>
      <p:ext uri="{BB962C8B-B14F-4D97-AF65-F5344CB8AC3E}">
        <p14:creationId xmlns:p14="http://schemas.microsoft.com/office/powerpoint/2010/main" val="674355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0"/>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4" name="Заголовок 1"/>
          <p:cNvSpPr txBox="1">
            <a:spLocks/>
          </p:cNvSpPr>
          <p:nvPr/>
        </p:nvSpPr>
        <p:spPr>
          <a:xfrm>
            <a:off x="1857574" y="1170922"/>
            <a:ext cx="10141068" cy="72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3600" dirty="0">
                <a:solidFill>
                  <a:schemeClr val="accent5">
                    <a:lumMod val="50000"/>
                  </a:schemeClr>
                </a:solidFill>
              </a:rPr>
              <a:t>Контроль за функціонуванням виборчих фондів</a:t>
            </a:r>
          </a:p>
        </p:txBody>
      </p:sp>
      <p:sp>
        <p:nvSpPr>
          <p:cNvPr id="16" name="Місце для вмісту 2"/>
          <p:cNvSpPr txBox="1">
            <a:spLocks/>
          </p:cNvSpPr>
          <p:nvPr/>
        </p:nvSpPr>
        <p:spPr>
          <a:xfrm>
            <a:off x="1543050" y="2270234"/>
            <a:ext cx="11210924" cy="3341072"/>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0" kern="1200">
                <a:solidFill>
                  <a:schemeClr val="tx2">
                    <a:lumMod val="95000"/>
                    <a:lumOff val="5000"/>
                  </a:schemeClr>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Wingdings" charset="2"/>
              <a:buChar char="§"/>
              <a:defRPr sz="1800" kern="1200">
                <a:solidFill>
                  <a:schemeClr val="tx2">
                    <a:lumMod val="95000"/>
                    <a:lumOff val="5000"/>
                  </a:schemeClr>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chemeClr val="tx2">
                    <a:lumMod val="95000"/>
                    <a:lumOff val="5000"/>
                  </a:schemeClr>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tx2">
                    <a:lumMod val="95000"/>
                    <a:lumOff val="5000"/>
                  </a:schemeClr>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2">
                    <a:lumMod val="95000"/>
                    <a:lumOff val="5000"/>
                  </a:schemeClr>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r>
              <a:rPr kumimoji="0" lang="uk-UA" sz="2400" b="0" i="0" u="none" strike="noStrike" kern="1200" cap="none" spc="0" normalizeH="0" baseline="0" noProof="0" dirty="0">
                <a:ln>
                  <a:noFill/>
                </a:ln>
                <a:solidFill>
                  <a:schemeClr val="accent5">
                    <a:lumMod val="50000"/>
                  </a:schemeClr>
                </a:solidFill>
                <a:effectLst/>
                <a:uLnTx/>
                <a:uFillTx/>
                <a:ea typeface="+mn-ea"/>
                <a:cs typeface="+mn-cs"/>
                <a:sym typeface="Symbol" panose="05050102010706020507" pitchFamily="18" charset="2"/>
              </a:rPr>
              <a:t> </a:t>
            </a:r>
            <a:r>
              <a:rPr kumimoji="0" lang="uk-UA" sz="2400" b="0" i="0" u="none" strike="noStrike" kern="1200" cap="none" spc="0" normalizeH="0" baseline="0" noProof="0" dirty="0">
                <a:ln>
                  <a:noFill/>
                </a:ln>
                <a:solidFill>
                  <a:schemeClr val="accent5">
                    <a:lumMod val="50000"/>
                  </a:schemeClr>
                </a:solidFill>
                <a:effectLst/>
                <a:uLnTx/>
                <a:uFillTx/>
                <a:ea typeface="+mn-ea"/>
                <a:cs typeface="+mn-cs"/>
              </a:rPr>
              <a:t>У разі виявлення в ході аналізу фінансових звітів про надходження та використання коштів виборчих фондів ознак порушення вимог законодавства </a:t>
            </a:r>
            <a:r>
              <a:rPr kumimoji="0" lang="uk-UA" sz="2400" b="0" i="0" u="sng" strike="noStrike" kern="1200" cap="none" spc="0" normalizeH="0" baseline="0" noProof="0" dirty="0">
                <a:ln>
                  <a:noFill/>
                </a:ln>
                <a:solidFill>
                  <a:schemeClr val="accent5">
                    <a:lumMod val="50000"/>
                  </a:schemeClr>
                </a:solidFill>
                <a:effectLst/>
                <a:uLnTx/>
                <a:uFillTx/>
                <a:ea typeface="+mn-ea"/>
                <a:cs typeface="+mn-cs"/>
              </a:rPr>
              <a:t>територіальна виборча комісія </a:t>
            </a:r>
            <a:r>
              <a:rPr kumimoji="0" lang="uk-UA" sz="2400" b="0" i="0" u="none" strike="noStrike" kern="1200" cap="none" spc="0" normalizeH="0" baseline="0" noProof="0" dirty="0">
                <a:ln>
                  <a:noFill/>
                </a:ln>
                <a:solidFill>
                  <a:schemeClr val="accent5">
                    <a:lumMod val="50000"/>
                  </a:schemeClr>
                </a:solidFill>
                <a:effectLst/>
                <a:uLnTx/>
                <a:uFillTx/>
                <a:ea typeface="+mn-ea"/>
                <a:cs typeface="+mn-cs"/>
              </a:rPr>
              <a:t>зобов'язана у п'ятиденний строк з дня виявлення відповідних ознак письмово повідомити про це відповідні органи, уповноважені забезпечити притягнення осіб, які вчинили порушення вимог законодавства, до передбаченої законом відповідальності.</a:t>
            </a:r>
          </a:p>
          <a:p>
            <a:pPr marL="0" marR="0" lvl="0" indent="0" algn="l"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endParaRPr kumimoji="0" lang="uk-UA" sz="2000" b="0" i="0" u="none" strike="noStrike" kern="1200" cap="none" spc="0" normalizeH="0" baseline="0" noProof="0" dirty="0">
              <a:ln>
                <a:noFill/>
              </a:ln>
              <a:solidFill>
                <a:schemeClr val="accent5">
                  <a:lumMod val="50000"/>
                </a:schemeClr>
              </a:solidFill>
              <a:effectLst/>
              <a:uLnTx/>
              <a:uFillTx/>
              <a:ea typeface="+mn-ea"/>
              <a:cs typeface="+mn-cs"/>
            </a:endParaRPr>
          </a:p>
        </p:txBody>
      </p:sp>
    </p:spTree>
    <p:extLst>
      <p:ext uri="{BB962C8B-B14F-4D97-AF65-F5344CB8AC3E}">
        <p14:creationId xmlns:p14="http://schemas.microsoft.com/office/powerpoint/2010/main" val="335480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0"/>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3" name="Заголовок 1"/>
          <p:cNvSpPr txBox="1">
            <a:spLocks/>
          </p:cNvSpPr>
          <p:nvPr/>
        </p:nvSpPr>
        <p:spPr>
          <a:xfrm>
            <a:off x="1909433" y="825961"/>
            <a:ext cx="10441319" cy="750081"/>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4000" dirty="0">
                <a:solidFill>
                  <a:schemeClr val="accent5">
                    <a:lumMod val="50000"/>
                  </a:schemeClr>
                </a:solidFill>
              </a:rPr>
              <a:t>Контроль за функціонуванням виборчих фондів</a:t>
            </a:r>
          </a:p>
        </p:txBody>
      </p:sp>
      <p:sp>
        <p:nvSpPr>
          <p:cNvPr id="15" name="Місце для вмісту 2"/>
          <p:cNvSpPr txBox="1">
            <a:spLocks/>
          </p:cNvSpPr>
          <p:nvPr/>
        </p:nvSpPr>
        <p:spPr>
          <a:xfrm>
            <a:off x="1909433" y="2041752"/>
            <a:ext cx="10304842" cy="4476465"/>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0" kern="1200">
                <a:solidFill>
                  <a:schemeClr val="tx2">
                    <a:lumMod val="95000"/>
                    <a:lumOff val="5000"/>
                  </a:schemeClr>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Wingdings" charset="2"/>
              <a:buChar char="§"/>
              <a:defRPr sz="1800" kern="1200">
                <a:solidFill>
                  <a:schemeClr val="tx2">
                    <a:lumMod val="95000"/>
                    <a:lumOff val="5000"/>
                  </a:schemeClr>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chemeClr val="tx2">
                    <a:lumMod val="95000"/>
                    <a:lumOff val="5000"/>
                  </a:schemeClr>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tx2">
                    <a:lumMod val="95000"/>
                    <a:lumOff val="5000"/>
                  </a:schemeClr>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2">
                    <a:lumMod val="95000"/>
                    <a:lumOff val="5000"/>
                  </a:schemeClr>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r>
              <a:rPr kumimoji="0" lang="uk-UA" sz="2400" b="1" i="0" u="none" strike="noStrike" kern="1200" cap="none" spc="0" normalizeH="0" baseline="0" noProof="0" dirty="0">
                <a:ln>
                  <a:noFill/>
                </a:ln>
                <a:solidFill>
                  <a:schemeClr val="accent5">
                    <a:lumMod val="50000"/>
                  </a:schemeClr>
                </a:solidFill>
                <a:effectLst/>
                <a:uLnTx/>
                <a:uFillTx/>
                <a:ea typeface="+mn-ea"/>
                <a:cs typeface="+mn-cs"/>
              </a:rPr>
              <a:t>Банк</a:t>
            </a:r>
            <a:r>
              <a:rPr kumimoji="0" lang="uk-UA" sz="2400" b="0" i="0" u="none" strike="noStrike" kern="1200" cap="none" spc="0" normalizeH="0" baseline="0" noProof="0" dirty="0">
                <a:ln>
                  <a:noFill/>
                </a:ln>
                <a:solidFill>
                  <a:schemeClr val="accent5">
                    <a:lumMod val="50000"/>
                  </a:schemeClr>
                </a:solidFill>
                <a:effectLst/>
                <a:uLnTx/>
                <a:uFillTx/>
                <a:ea typeface="+mn-ea"/>
                <a:cs typeface="+mn-cs"/>
              </a:rPr>
              <a:t>, у якому відкрито рахунки виборчих фондів, здійснює контроль за функціонуванням виборчих фондів шляхом:</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400" b="0" i="0" u="none" strike="noStrike" kern="1200" cap="none" spc="0" normalizeH="0" baseline="0" noProof="0" dirty="0">
                <a:ln>
                  <a:noFill/>
                </a:ln>
                <a:solidFill>
                  <a:schemeClr val="accent5">
                    <a:lumMod val="50000"/>
                  </a:schemeClr>
                </a:solidFill>
                <a:effectLst/>
                <a:uLnTx/>
                <a:uFillTx/>
                <a:ea typeface="+mn-ea"/>
                <a:cs typeface="+mn-cs"/>
              </a:rPr>
              <a:t>1) перевірки під час відкриття рахунків наявності документів, що є підставою для їх відкриття;</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400" b="0" i="0" u="none" strike="noStrike" kern="1200" cap="none" spc="0" normalizeH="0" baseline="0" noProof="0" dirty="0">
                <a:ln>
                  <a:noFill/>
                </a:ln>
                <a:solidFill>
                  <a:schemeClr val="accent5">
                    <a:lumMod val="50000"/>
                  </a:schemeClr>
                </a:solidFill>
                <a:effectLst/>
                <a:uLnTx/>
                <a:uFillTx/>
                <a:ea typeface="+mn-ea"/>
                <a:cs typeface="+mn-cs"/>
              </a:rPr>
              <a:t>2) припинення, а також поновлення здійснення розрахункових операцій за поточними рахунками виборчих фондів;</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400" b="0" i="0" u="none" strike="noStrike" kern="1200" cap="none" spc="0" normalizeH="0" baseline="0" noProof="0" dirty="0">
                <a:ln>
                  <a:noFill/>
                </a:ln>
                <a:solidFill>
                  <a:schemeClr val="accent5">
                    <a:lumMod val="50000"/>
                  </a:schemeClr>
                </a:solidFill>
                <a:effectLst/>
                <a:uLnTx/>
                <a:uFillTx/>
                <a:ea typeface="+mn-ea"/>
                <a:cs typeface="+mn-cs"/>
              </a:rPr>
              <a:t>3) своєчасного здійснення операцій щодо повернення невикористаних коштів.</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uk-UA" sz="2400" b="0" i="0" u="none" strike="noStrike" kern="1200" cap="none" spc="0" normalizeH="0" baseline="0" noProof="0" dirty="0">
              <a:ln>
                <a:noFill/>
              </a:ln>
              <a:solidFill>
                <a:schemeClr val="accent5">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uk-UA" sz="2000" b="0" i="0" u="none" strike="noStrike" kern="1200" cap="none" spc="0" normalizeH="0" baseline="0" noProof="0" dirty="0">
              <a:ln>
                <a:noFill/>
              </a:ln>
              <a:solidFill>
                <a:schemeClr val="accent5">
                  <a:lumMod val="50000"/>
                </a:schemeClr>
              </a:solidFill>
              <a:effectLst/>
              <a:uLnTx/>
              <a:uFillTx/>
              <a:ea typeface="+mn-ea"/>
              <a:cs typeface="+mn-cs"/>
            </a:endParaRPr>
          </a:p>
        </p:txBody>
      </p:sp>
    </p:spTree>
    <p:extLst>
      <p:ext uri="{BB962C8B-B14F-4D97-AF65-F5344CB8AC3E}">
        <p14:creationId xmlns:p14="http://schemas.microsoft.com/office/powerpoint/2010/main" val="21801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E528A22-F487-46C2-BA6F-A57BDF8CAABD}"/>
              </a:ext>
            </a:extLst>
          </p:cNvPr>
          <p:cNvPicPr>
            <a:picLocks noChangeAspect="1"/>
          </p:cNvPicPr>
          <p:nvPr/>
        </p:nvPicPr>
        <p:blipFill>
          <a:blip r:embed="rId2"/>
          <a:stretch>
            <a:fillRect/>
          </a:stretch>
        </p:blipFill>
        <p:spPr>
          <a:xfrm>
            <a:off x="0" y="0"/>
            <a:ext cx="14097000" cy="7934325"/>
          </a:xfrm>
          <a:prstGeom prst="rect">
            <a:avLst/>
          </a:prstGeom>
        </p:spPr>
      </p:pic>
      <p:grpSp>
        <p:nvGrpSpPr>
          <p:cNvPr id="4" name="Группа 3">
            <a:extLst>
              <a:ext uri="{FF2B5EF4-FFF2-40B4-BE49-F238E27FC236}">
                <a16:creationId xmlns:a16="http://schemas.microsoft.com/office/drawing/2014/main" id="{75654EF4-4F7C-4F4E-A0C4-1F8C8ECA82B3}"/>
              </a:ext>
            </a:extLst>
          </p:cNvPr>
          <p:cNvGrpSpPr/>
          <p:nvPr/>
        </p:nvGrpSpPr>
        <p:grpSpPr>
          <a:xfrm>
            <a:off x="1143000" y="7081838"/>
            <a:ext cx="1227773" cy="295275"/>
            <a:chOff x="1143000" y="7081838"/>
            <a:chExt cx="1227773" cy="295275"/>
          </a:xfrm>
        </p:grpSpPr>
        <p:pic>
          <p:nvPicPr>
            <p:cNvPr id="5" name="Object 5" descr="preencoded.png">
              <a:extLst>
                <a:ext uri="{FF2B5EF4-FFF2-40B4-BE49-F238E27FC236}">
                  <a16:creationId xmlns:a16="http://schemas.microsoft.com/office/drawing/2014/main" id="{DF039998-728C-40B6-8CB9-554ED939E8A5}"/>
                </a:ext>
              </a:extLst>
            </p:cNvPr>
            <p:cNvPicPr>
              <a:picLocks noChangeAspect="1"/>
            </p:cNvPicPr>
            <p:nvPr/>
          </p:nvPicPr>
          <p:blipFill>
            <a:blip r:embed="rId3"/>
            <a:stretch>
              <a:fillRect/>
            </a:stretch>
          </p:blipFill>
          <p:spPr>
            <a:xfrm>
              <a:off x="1143000" y="7081838"/>
              <a:ext cx="1209675" cy="295275"/>
            </a:xfrm>
            <a:prstGeom prst="rect">
              <a:avLst/>
            </a:prstGeom>
          </p:spPr>
        </p:pic>
        <p:sp>
          <p:nvSpPr>
            <p:cNvPr id="6" name="Object 11">
              <a:extLst>
                <a:ext uri="{FF2B5EF4-FFF2-40B4-BE49-F238E27FC236}">
                  <a16:creationId xmlns:a16="http://schemas.microsoft.com/office/drawing/2014/main" id="{46ED9512-3485-4E1B-B7C0-3740DBC2729A}"/>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7" name="Управляющая кнопка: &quot;Назад&quot; или &quot;Предыдущий&quot; 6">
            <a:hlinkClick r:id="" action="ppaction://hlinkshowjump?jump=previousslide" highlightClick="1"/>
            <a:extLst>
              <a:ext uri="{FF2B5EF4-FFF2-40B4-BE49-F238E27FC236}">
                <a16:creationId xmlns:a16="http://schemas.microsoft.com/office/drawing/2014/main" id="{5505A129-E6CB-4B4C-A35A-E21EE83AA9CD}"/>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99486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27" name="Рисунок 26">
            <a:extLst>
              <a:ext uri="{FF2B5EF4-FFF2-40B4-BE49-F238E27FC236}">
                <a16:creationId xmlns:a16="http://schemas.microsoft.com/office/drawing/2014/main" id="{58D77868-F6A1-45BC-9C2A-01DA14E2B034}"/>
              </a:ext>
            </a:extLst>
          </p:cNvPr>
          <p:cNvPicPr>
            <a:picLocks noChangeAspect="1"/>
          </p:cNvPicPr>
          <p:nvPr/>
        </p:nvPicPr>
        <p:blipFill>
          <a:blip r:embed="rId3"/>
          <a:stretch>
            <a:fillRect/>
          </a:stretch>
        </p:blipFill>
        <p:spPr>
          <a:xfrm>
            <a:off x="0" y="0"/>
            <a:ext cx="14097000" cy="7934325"/>
          </a:xfrm>
          <a:prstGeom prst="rect">
            <a:avLst/>
          </a:prstGeom>
        </p:spPr>
      </p:pic>
      <p:grpSp>
        <p:nvGrpSpPr>
          <p:cNvPr id="15" name="Группа 14">
            <a:extLst>
              <a:ext uri="{FF2B5EF4-FFF2-40B4-BE49-F238E27FC236}">
                <a16:creationId xmlns:a16="http://schemas.microsoft.com/office/drawing/2014/main" id="{CB14A310-DD8F-4DE6-954F-810530274D96}"/>
              </a:ext>
            </a:extLst>
          </p:cNvPr>
          <p:cNvGrpSpPr/>
          <p:nvPr/>
        </p:nvGrpSpPr>
        <p:grpSpPr>
          <a:xfrm>
            <a:off x="1143000" y="7081838"/>
            <a:ext cx="1227773" cy="295275"/>
            <a:chOff x="1143000" y="7081838"/>
            <a:chExt cx="1227773" cy="295275"/>
          </a:xfrm>
        </p:grpSpPr>
        <p:pic>
          <p:nvPicPr>
            <p:cNvPr id="6" name="Object 5" descr="preencoded.png"/>
            <p:cNvPicPr>
              <a:picLocks noChangeAspect="1"/>
            </p:cNvPicPr>
            <p:nvPr/>
          </p:nvPicPr>
          <p:blipFill>
            <a:blip r:embed="rId4"/>
            <a:stretch>
              <a:fillRect/>
            </a:stretch>
          </p:blipFill>
          <p:spPr>
            <a:xfrm>
              <a:off x="1143000" y="7081838"/>
              <a:ext cx="1209675" cy="295275"/>
            </a:xfrm>
            <a:prstGeom prst="rect">
              <a:avLst/>
            </a:prstGeom>
          </p:spPr>
        </p:pic>
        <p:sp>
          <p:nvSpPr>
            <p:cNvPr id="12" name="Object 11"/>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14" name="Object 13"/>
          <p:cNvSpPr/>
          <p:nvPr/>
        </p:nvSpPr>
        <p:spPr>
          <a:xfrm>
            <a:off x="1671145" y="1355834"/>
            <a:ext cx="10736317" cy="4745421"/>
          </a:xfrm>
          <a:prstGeom prst="rect">
            <a:avLst/>
          </a:prstGeom>
          <a:noFill/>
        </p:spPr>
        <p:txBody>
          <a:bodyPr wrap="square" lIns="0" tIns="0" rIns="0" bIns="0" rtlCol="0" anchor="t"/>
          <a:lstStyle/>
          <a:p>
            <a:pPr>
              <a:lnSpc>
                <a:spcPct val="200000"/>
              </a:lnSpc>
            </a:pPr>
            <a:r>
              <a:rPr lang="uk-UA" sz="2800" dirty="0">
                <a:solidFill>
                  <a:schemeClr val="accent5">
                    <a:lumMod val="50000"/>
                  </a:schemeClr>
                </a:solidFill>
                <a:ea typeface="KyivType Sans Regular" pitchFamily="34" charset="-122"/>
                <a:cs typeface="KyivType Sans Regular" pitchFamily="34" charset="-120"/>
              </a:rPr>
              <a:t>Фінансування виборчої кампанії, в тому числі передвиборної агітації, місцевої організації політичної партії, кандидатів у депутати, кандидатів на посаду сільського, селищного, міського голови здійснюється за рахунок коштів власних виборчих фондів місцевих організацій політичних партій, кандидатів.</a:t>
            </a:r>
            <a:endParaRPr lang="en-US" sz="2800" dirty="0">
              <a:solidFill>
                <a:schemeClr val="accent5">
                  <a:lumMod val="50000"/>
                </a:schemeClr>
              </a:solidFill>
            </a:endParaRPr>
          </a:p>
        </p:txBody>
      </p:sp>
      <p:grpSp>
        <p:nvGrpSpPr>
          <p:cNvPr id="13" name="Группа 12">
            <a:extLst>
              <a:ext uri="{FF2B5EF4-FFF2-40B4-BE49-F238E27FC236}">
                <a16:creationId xmlns:a16="http://schemas.microsoft.com/office/drawing/2014/main" id="{7E17E0F6-D266-4937-BDA3-E08E50F82FA1}"/>
              </a:ext>
            </a:extLst>
          </p:cNvPr>
          <p:cNvGrpSpPr/>
          <p:nvPr/>
        </p:nvGrpSpPr>
        <p:grpSpPr>
          <a:xfrm>
            <a:off x="11201400" y="7081838"/>
            <a:ext cx="1771650" cy="295275"/>
            <a:chOff x="11201400" y="7081838"/>
            <a:chExt cx="1771650" cy="295275"/>
          </a:xfrm>
        </p:grpSpPr>
        <p:pic>
          <p:nvPicPr>
            <p:cNvPr id="17" name="Object 4" descr="preencoded.png">
              <a:extLst>
                <a:ext uri="{FF2B5EF4-FFF2-40B4-BE49-F238E27FC236}">
                  <a16:creationId xmlns:a16="http://schemas.microsoft.com/office/drawing/2014/main" id="{1B73D9A6-2B10-47A3-8B30-CDB24F5F989C}"/>
                </a:ext>
              </a:extLst>
            </p:cNvPr>
            <p:cNvPicPr>
              <a:picLocks noChangeAspect="1"/>
            </p:cNvPicPr>
            <p:nvPr/>
          </p:nvPicPr>
          <p:blipFill>
            <a:blip r:embed="rId5"/>
            <a:stretch>
              <a:fillRect/>
            </a:stretch>
          </p:blipFill>
          <p:spPr>
            <a:xfrm>
              <a:off x="11201400" y="7081838"/>
              <a:ext cx="1771650" cy="295275"/>
            </a:xfrm>
            <a:prstGeom prst="rect">
              <a:avLst/>
            </a:prstGeom>
          </p:spPr>
        </p:pic>
        <p:sp>
          <p:nvSpPr>
            <p:cNvPr id="18" name="Object 10">
              <a:extLst>
                <a:ext uri="{FF2B5EF4-FFF2-40B4-BE49-F238E27FC236}">
                  <a16:creationId xmlns:a16="http://schemas.microsoft.com/office/drawing/2014/main" id="{B79FCF1F-8897-43ED-A834-0AA5D8C2F090}"/>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sp>
        <p:nvSpPr>
          <p:cNvPr id="21" name="Управляющая кнопка: &quot;Назад&quot; или &quot;Предыдущий&quot; 20">
            <a:hlinkClick r:id="" action="ppaction://hlinkshowjump?jump=previousslide" highlightClick="1"/>
            <a:extLst>
              <a:ext uri="{FF2B5EF4-FFF2-40B4-BE49-F238E27FC236}">
                <a16:creationId xmlns:a16="http://schemas.microsoft.com/office/drawing/2014/main" id="{F457D08C-11DC-4D8A-A07E-E80EC89AF437}"/>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22" name="Управляющая кнопка: &quot;Вперед&quot; или &quot;Следующий&quot; 21">
            <a:hlinkClick r:id="" action="ppaction://hlinkshowjump?jump=nextslide" highlightClick="1"/>
            <a:extLst>
              <a:ext uri="{FF2B5EF4-FFF2-40B4-BE49-F238E27FC236}">
                <a16:creationId xmlns:a16="http://schemas.microsoft.com/office/drawing/2014/main" id="{1CB40C8C-DC54-404D-9EF7-A2B43AB5D3BE}"/>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3153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graphicFrame>
        <p:nvGraphicFramePr>
          <p:cNvPr id="32" name="Місце для вмісту 9"/>
          <p:cNvGraphicFramePr>
            <a:graphicFrameLocks/>
          </p:cNvGraphicFramePr>
          <p:nvPr>
            <p:extLst>
              <p:ext uri="{D42A27DB-BD31-4B8C-83A1-F6EECF244321}">
                <p14:modId xmlns:p14="http://schemas.microsoft.com/office/powerpoint/2010/main" val="446821235"/>
              </p:ext>
            </p:extLst>
          </p:nvPr>
        </p:nvGraphicFramePr>
        <p:xfrm>
          <a:off x="1340069" y="1324303"/>
          <a:ext cx="11445765" cy="524991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 name="Рисунок 36">
            <a:extLst>
              <a:ext uri="{FF2B5EF4-FFF2-40B4-BE49-F238E27FC236}">
                <a16:creationId xmlns:a16="http://schemas.microsoft.com/office/drawing/2014/main" id="{8ECAE005-FF4B-4BF4-AE61-006C9D45B472}"/>
              </a:ext>
            </a:extLst>
          </p:cNvPr>
          <p:cNvPicPr>
            <a:picLocks noChangeAspect="1"/>
          </p:cNvPicPr>
          <p:nvPr/>
        </p:nvPicPr>
        <p:blipFill>
          <a:blip r:embed="rId3"/>
          <a:stretch>
            <a:fillRect/>
          </a:stretch>
        </p:blipFill>
        <p:spPr>
          <a:xfrm>
            <a:off x="0" y="0"/>
            <a:ext cx="14097000" cy="7934325"/>
          </a:xfrm>
          <a:prstGeom prst="rect">
            <a:avLst/>
          </a:prstGeom>
        </p:spPr>
      </p:pic>
      <p:grpSp>
        <p:nvGrpSpPr>
          <p:cNvPr id="28" name="Группа 27">
            <a:extLst>
              <a:ext uri="{FF2B5EF4-FFF2-40B4-BE49-F238E27FC236}">
                <a16:creationId xmlns:a16="http://schemas.microsoft.com/office/drawing/2014/main" id="{E4A8210E-9E65-4279-AD23-47B980EBC660}"/>
              </a:ext>
            </a:extLst>
          </p:cNvPr>
          <p:cNvGrpSpPr/>
          <p:nvPr/>
        </p:nvGrpSpPr>
        <p:grpSpPr>
          <a:xfrm>
            <a:off x="11201400" y="7081838"/>
            <a:ext cx="1771650" cy="295275"/>
            <a:chOff x="11201400" y="7081838"/>
            <a:chExt cx="1771650" cy="295275"/>
          </a:xfrm>
        </p:grpSpPr>
        <p:pic>
          <p:nvPicPr>
            <p:cNvPr id="29" name="Object 4" descr="preencoded.png">
              <a:extLst>
                <a:ext uri="{FF2B5EF4-FFF2-40B4-BE49-F238E27FC236}">
                  <a16:creationId xmlns:a16="http://schemas.microsoft.com/office/drawing/2014/main" id="{40BCA1DB-3D5B-433B-B578-3D27B58D6857}"/>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30" name="Object 10">
              <a:extLst>
                <a:ext uri="{FF2B5EF4-FFF2-40B4-BE49-F238E27FC236}">
                  <a16:creationId xmlns:a16="http://schemas.microsoft.com/office/drawing/2014/main" id="{BB2C2306-AD6D-434F-A625-A378CC96267A}"/>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31" name="Группа 30">
            <a:extLst>
              <a:ext uri="{FF2B5EF4-FFF2-40B4-BE49-F238E27FC236}">
                <a16:creationId xmlns:a16="http://schemas.microsoft.com/office/drawing/2014/main" id="{F1E0E3B5-99AB-4192-9E09-723C68F811EB}"/>
              </a:ext>
            </a:extLst>
          </p:cNvPr>
          <p:cNvGrpSpPr/>
          <p:nvPr/>
        </p:nvGrpSpPr>
        <p:grpSpPr>
          <a:xfrm>
            <a:off x="1143000" y="7081838"/>
            <a:ext cx="1227773" cy="295275"/>
            <a:chOff x="1143000" y="7081838"/>
            <a:chExt cx="1227773" cy="295275"/>
          </a:xfrm>
        </p:grpSpPr>
        <p:pic>
          <p:nvPicPr>
            <p:cNvPr id="32" name="Object 5" descr="preencoded.png">
              <a:extLst>
                <a:ext uri="{FF2B5EF4-FFF2-40B4-BE49-F238E27FC236}">
                  <a16:creationId xmlns:a16="http://schemas.microsoft.com/office/drawing/2014/main" id="{55782FF7-AAFF-452C-B424-E96661C19EC3}"/>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3" name="Object 11">
              <a:extLst>
                <a:ext uri="{FF2B5EF4-FFF2-40B4-BE49-F238E27FC236}">
                  <a16:creationId xmlns:a16="http://schemas.microsoft.com/office/drawing/2014/main" id="{9636D3DD-5201-4C32-B25C-44727FA0325A}"/>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 name="Управляющая кнопка: &quot;Назад&quot; или &quot;Предыдущий&quot; 1">
            <a:hlinkClick r:id="" action="ppaction://hlinkshowjump?jump=previousslide" highlightClick="1"/>
            <a:extLst>
              <a:ext uri="{FF2B5EF4-FFF2-40B4-BE49-F238E27FC236}">
                <a16:creationId xmlns:a16="http://schemas.microsoft.com/office/drawing/2014/main" id="{373C4A5A-0C48-4A4A-9DE1-3FADAB6D9576}"/>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27" name="Управляющая кнопка: &quot;Вперед&quot; или &quot;Следующий&quot; 26">
            <a:hlinkClick r:id="" action="ppaction://hlinkshowjump?jump=nextslide" highlightClick="1"/>
            <a:extLst>
              <a:ext uri="{FF2B5EF4-FFF2-40B4-BE49-F238E27FC236}">
                <a16:creationId xmlns:a16="http://schemas.microsoft.com/office/drawing/2014/main" id="{00FD7443-8DF9-470C-B115-2FF3D2DBFE07}"/>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graphicFrame>
        <p:nvGraphicFramePr>
          <p:cNvPr id="15" name="Місце для вмісту 7"/>
          <p:cNvGraphicFramePr>
            <a:graphicFrameLocks/>
          </p:cNvGraphicFramePr>
          <p:nvPr>
            <p:extLst>
              <p:ext uri="{D42A27DB-BD31-4B8C-83A1-F6EECF244321}">
                <p14:modId xmlns:p14="http://schemas.microsoft.com/office/powerpoint/2010/main" val="2480409776"/>
              </p:ext>
            </p:extLst>
          </p:nvPr>
        </p:nvGraphicFramePr>
        <p:xfrm>
          <a:off x="1765738" y="1396388"/>
          <a:ext cx="11609921" cy="51778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14735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7219" y="0"/>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34" name="Object 13">
            <a:extLst>
              <a:ext uri="{FF2B5EF4-FFF2-40B4-BE49-F238E27FC236}">
                <a16:creationId xmlns:a16="http://schemas.microsoft.com/office/drawing/2014/main" id="{E7EF6BB5-78DA-4597-89DF-B0559BA19E7B}"/>
              </a:ext>
            </a:extLst>
          </p:cNvPr>
          <p:cNvSpPr/>
          <p:nvPr/>
        </p:nvSpPr>
        <p:spPr>
          <a:xfrm>
            <a:off x="2774373" y="1557337"/>
            <a:ext cx="9125556" cy="428625"/>
          </a:xfrm>
          <a:prstGeom prst="rect">
            <a:avLst/>
          </a:prstGeom>
          <a:noFill/>
        </p:spPr>
        <p:txBody>
          <a:bodyPr wrap="square" lIns="0" tIns="0" rIns="0" bIns="0" rtlCol="0" anchor="ctr"/>
          <a:lstStyle/>
          <a:p>
            <a:pPr algn="ctr"/>
            <a:r>
              <a:rPr lang="uk-UA" sz="3600" dirty="0">
                <a:solidFill>
                  <a:schemeClr val="accent5">
                    <a:lumMod val="50000"/>
                  </a:schemeClr>
                </a:solidFill>
              </a:rPr>
              <a:t>Розпорядники рахунків виборчих фондів</a:t>
            </a:r>
            <a:endParaRPr lang="en-US" dirty="0">
              <a:solidFill>
                <a:schemeClr val="accent5">
                  <a:lumMod val="50000"/>
                </a:schemeClr>
              </a:solidFill>
            </a:endParaRPr>
          </a:p>
        </p:txBody>
      </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2" name="Місце для вмісту 3"/>
          <p:cNvSpPr txBox="1">
            <a:spLocks/>
          </p:cNvSpPr>
          <p:nvPr/>
        </p:nvSpPr>
        <p:spPr>
          <a:xfrm>
            <a:off x="1543050" y="2294886"/>
            <a:ext cx="5360400" cy="3482978"/>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rgbClr val="06318A"/>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rgbClr val="06318A"/>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rgbClr val="06318A"/>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rgbClr val="06318A"/>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rgbClr val="06318A"/>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ts val="600"/>
              </a:spcBef>
              <a:spcAft>
                <a:spcPts val="0"/>
              </a:spcAft>
              <a:defRPr/>
            </a:pPr>
            <a:r>
              <a:rPr lang="uk-UA" dirty="0">
                <a:solidFill>
                  <a:schemeClr val="accent5">
                    <a:lumMod val="50000"/>
                  </a:schemeClr>
                </a:solidFill>
              </a:rPr>
              <a:t>Місцева організація політичної партії</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uk-UA" sz="1800" b="1" i="0" u="none" strike="noStrike" kern="1200" cap="none" spc="0" normalizeH="0" baseline="0" noProof="0" dirty="0">
                <a:ln>
                  <a:noFill/>
                </a:ln>
                <a:solidFill>
                  <a:schemeClr val="accent5">
                    <a:lumMod val="50000"/>
                  </a:schemeClr>
                </a:solidFill>
                <a:effectLst/>
                <a:uLnTx/>
                <a:uFillTx/>
                <a:ea typeface="+mn-ea"/>
                <a:cs typeface="+mn-cs"/>
              </a:rPr>
              <a:t>рішенням її керівного органу призначає:</a:t>
            </a:r>
          </a:p>
          <a:p>
            <a:pPr lvl="0">
              <a:spcBef>
                <a:spcPts val="600"/>
              </a:spcBef>
              <a:spcAft>
                <a:spcPts val="0"/>
              </a:spcAft>
              <a:defRPr/>
            </a:pPr>
            <a:r>
              <a:rPr lang="uk-UA" b="0" dirty="0">
                <a:solidFill>
                  <a:schemeClr val="accent5">
                    <a:lumMod val="50000"/>
                  </a:schemeClr>
                </a:solidFill>
              </a:rPr>
              <a:t>1) не більше двох розпорядників накопичувального рахунку виборчого фонду місцевої організації політичної партії </a:t>
            </a:r>
            <a:r>
              <a:rPr kumimoji="0" lang="uk-UA" sz="1800" b="0" i="0" u="none" strike="noStrike" kern="1200" cap="none" spc="0" normalizeH="0" baseline="0" noProof="0" dirty="0">
                <a:ln>
                  <a:noFill/>
                </a:ln>
                <a:solidFill>
                  <a:schemeClr val="accent5">
                    <a:lumMod val="50000"/>
                  </a:schemeClr>
                </a:solidFill>
                <a:effectLst/>
                <a:uLnTx/>
                <a:uFillTx/>
                <a:ea typeface="+mn-ea"/>
                <a:cs typeface="+mn-cs"/>
              </a:rPr>
              <a:t>- з числа кандидатів у депутати, включених до її виборчого списку, або уповноважених осіб у єдиному багатомандатному виборчому окрузі;</a:t>
            </a:r>
          </a:p>
          <a:p>
            <a:pPr lvl="0">
              <a:spcBef>
                <a:spcPts val="600"/>
              </a:spcBef>
              <a:spcAft>
                <a:spcPts val="0"/>
              </a:spcAft>
              <a:defRPr/>
            </a:pPr>
            <a:r>
              <a:rPr kumimoji="0" lang="uk-UA" sz="1800" b="0" i="0" u="none" strike="noStrike" kern="1200" cap="none" spc="0" normalizeH="0" baseline="0" noProof="0" dirty="0">
                <a:ln>
                  <a:noFill/>
                </a:ln>
                <a:solidFill>
                  <a:schemeClr val="accent5">
                    <a:lumMod val="50000"/>
                  </a:schemeClr>
                </a:solidFill>
                <a:effectLst/>
                <a:uLnTx/>
                <a:uFillTx/>
                <a:ea typeface="+mn-ea"/>
                <a:cs typeface="+mn-cs"/>
              </a:rPr>
              <a:t>2) по одному розпоряднику кожного поточного рахунку виборчого фонду </a:t>
            </a:r>
            <a:r>
              <a:rPr lang="uk-UA" b="0" dirty="0">
                <a:solidFill>
                  <a:schemeClr val="accent5">
                    <a:lumMod val="50000"/>
                  </a:schemeClr>
                </a:solidFill>
              </a:rPr>
              <a:t>місцевої організації політичної партії </a:t>
            </a:r>
            <a:r>
              <a:rPr kumimoji="0" lang="uk-UA" sz="1800" b="0" i="0" u="none" strike="noStrike" kern="1200" cap="none" spc="0" normalizeH="0" baseline="0" noProof="0" dirty="0">
                <a:ln>
                  <a:noFill/>
                </a:ln>
                <a:solidFill>
                  <a:schemeClr val="accent5">
                    <a:lumMod val="50000"/>
                  </a:schemeClr>
                </a:solidFill>
                <a:effectLst/>
                <a:uLnTx/>
                <a:uFillTx/>
                <a:ea typeface="+mn-ea"/>
                <a:cs typeface="+mn-cs"/>
              </a:rPr>
              <a:t>- з числа уповноважених осіб </a:t>
            </a:r>
            <a:r>
              <a:rPr lang="uk-UA" b="0" dirty="0">
                <a:solidFill>
                  <a:schemeClr val="accent5">
                    <a:lumMod val="50000"/>
                  </a:schemeClr>
                </a:solidFill>
              </a:rPr>
              <a:t>місцевої організації політичної партії</a:t>
            </a:r>
            <a:r>
              <a:rPr kumimoji="0" lang="uk-UA" sz="1800" b="0" i="0" u="none" strike="noStrike" kern="1200" cap="none" spc="0" normalizeH="0" baseline="0" noProof="0" dirty="0">
                <a:ln>
                  <a:noFill/>
                </a:ln>
                <a:solidFill>
                  <a:schemeClr val="accent5">
                    <a:lumMod val="50000"/>
                  </a:schemeClr>
                </a:solidFill>
                <a:effectLst/>
                <a:uLnTx/>
                <a:uFillTx/>
                <a:ea typeface="+mn-ea"/>
                <a:cs typeface="+mn-cs"/>
              </a:rPr>
              <a:t> у територіальних виборчих округах.</a:t>
            </a:r>
          </a:p>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uk-UA" sz="1800" b="1" i="0" u="none" strike="noStrike" kern="1200" cap="none" spc="0" normalizeH="0" baseline="0" noProof="0" dirty="0">
              <a:ln>
                <a:noFill/>
              </a:ln>
              <a:solidFill>
                <a:schemeClr val="accent5">
                  <a:lumMod val="50000"/>
                </a:schemeClr>
              </a:solidFill>
              <a:effectLst/>
              <a:uLnTx/>
              <a:uFillTx/>
              <a:ea typeface="+mn-ea"/>
              <a:cs typeface="+mn-cs"/>
            </a:endParaRPr>
          </a:p>
        </p:txBody>
      </p:sp>
      <p:sp>
        <p:nvSpPr>
          <p:cNvPr id="36" name="Місце для вмісту 4"/>
          <p:cNvSpPr txBox="1">
            <a:spLocks/>
          </p:cNvSpPr>
          <p:nvPr/>
        </p:nvSpPr>
        <p:spPr>
          <a:xfrm>
            <a:off x="7245937" y="2294887"/>
            <a:ext cx="5360400" cy="3482977"/>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rgbClr val="06318A"/>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rgbClr val="06318A"/>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rgbClr val="06318A"/>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rgbClr val="06318A"/>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rgbClr val="06318A"/>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r>
              <a:rPr kumimoji="0" lang="ru-RU" sz="1800" b="1" i="0" u="none" strike="noStrike" kern="1200" cap="none" spc="0" normalizeH="0" baseline="0" noProof="0" dirty="0">
                <a:ln>
                  <a:noFill/>
                </a:ln>
                <a:solidFill>
                  <a:schemeClr val="accent5">
                    <a:lumMod val="50000"/>
                  </a:schemeClr>
                </a:solidFill>
                <a:effectLst/>
                <a:uLnTx/>
                <a:uFillTx/>
                <a:ea typeface="+mn-ea"/>
                <a:cs typeface="+mn-cs"/>
              </a:rPr>
              <a:t>Кандидат </a:t>
            </a:r>
            <a:r>
              <a:rPr kumimoji="0" lang="uk-UA" sz="1800" b="0" i="0" u="none" strike="noStrike" kern="1200" cap="none" spc="0" normalizeH="0" baseline="0" noProof="0" dirty="0">
                <a:ln>
                  <a:noFill/>
                </a:ln>
                <a:solidFill>
                  <a:schemeClr val="accent5">
                    <a:lumMod val="50000"/>
                  </a:schemeClr>
                </a:solidFill>
                <a:effectLst/>
                <a:uLnTx/>
                <a:uFillTx/>
                <a:ea typeface="+mn-ea"/>
                <a:cs typeface="+mn-cs"/>
              </a:rPr>
              <a:t>може бути розпорядником поточного рахунку власного виборчого фонду або призначити не більше одного розпорядника поточного рахунку власного виборчого фонду з числа своїх довірених осіб</a:t>
            </a:r>
            <a:r>
              <a:rPr kumimoji="0" lang="ru-RU" sz="1800" b="0" i="0" u="none" strike="noStrike" kern="1200" cap="none" spc="0" normalizeH="0" baseline="0" noProof="0" dirty="0">
                <a:ln>
                  <a:noFill/>
                </a:ln>
                <a:solidFill>
                  <a:schemeClr val="accent5">
                    <a:lumMod val="50000"/>
                  </a:schemeClr>
                </a:solidFill>
                <a:effectLst/>
                <a:uLnTx/>
                <a:uFillTx/>
                <a:ea typeface="+mn-ea"/>
                <a:cs typeface="+mn-cs"/>
              </a:rPr>
              <a:t>.</a:t>
            </a:r>
            <a:endParaRPr kumimoji="0" lang="uk-UA" sz="1800" b="0" i="0" u="none" strike="noStrike" kern="1200" cap="none" spc="0" normalizeH="0" baseline="0" noProof="0" dirty="0">
              <a:ln>
                <a:noFill/>
              </a:ln>
              <a:solidFill>
                <a:schemeClr val="accent5">
                  <a:lumMod val="50000"/>
                </a:schemeClr>
              </a:solidFill>
              <a:effectLst/>
              <a:uLnTx/>
              <a:uFillTx/>
              <a:ea typeface="+mn-ea"/>
              <a:cs typeface="+mn-cs"/>
            </a:endParaRPr>
          </a:p>
        </p:txBody>
      </p:sp>
      <p:sp>
        <p:nvSpPr>
          <p:cNvPr id="38" name="Заголовок 1"/>
          <p:cNvSpPr txBox="1">
            <a:spLocks/>
          </p:cNvSpPr>
          <p:nvPr/>
        </p:nvSpPr>
        <p:spPr>
          <a:xfrm>
            <a:off x="1373407" y="5928776"/>
            <a:ext cx="11477992" cy="86254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00" b="1" kern="1200">
                <a:solidFill>
                  <a:srgbClr val="06318A"/>
                </a:solidFill>
                <a:latin typeface="+mj-lt"/>
                <a:ea typeface="+mj-ea"/>
                <a:cs typeface="+mj-cs"/>
              </a:defRPr>
            </a:lvl1pPr>
          </a:lstStyle>
          <a:p>
            <a:pPr algn="just"/>
            <a:r>
              <a:rPr lang="uk-UA" sz="2800" b="0" dirty="0">
                <a:solidFill>
                  <a:schemeClr val="accent5">
                    <a:lumMod val="50000"/>
                  </a:schemeClr>
                </a:solidFill>
                <a:latin typeface="+mn-lt"/>
                <a:sym typeface="Symbol" panose="05050102010706020507" pitchFamily="18" charset="2"/>
              </a:rPr>
              <a:t></a:t>
            </a:r>
            <a:r>
              <a:rPr lang="uk-UA" sz="2400" b="0" dirty="0">
                <a:solidFill>
                  <a:schemeClr val="accent5">
                    <a:lumMod val="50000"/>
                  </a:schemeClr>
                </a:solidFill>
                <a:latin typeface="+mn-lt"/>
                <a:sym typeface="Symbol" panose="05050102010706020507" pitchFamily="18" charset="2"/>
              </a:rPr>
              <a:t> </a:t>
            </a:r>
            <a:r>
              <a:rPr lang="uk-UA" sz="1800" dirty="0">
                <a:solidFill>
                  <a:schemeClr val="accent5">
                    <a:lumMod val="50000"/>
                  </a:schemeClr>
                </a:solidFill>
                <a:latin typeface="+mn-lt"/>
                <a:sym typeface="Symbol" panose="05050102010706020507" pitchFamily="18" charset="2"/>
              </a:rPr>
              <a:t>Виключне право на розпорядження коштами на рахунках виборчих фондів мають розпорядники накопичувального чи поточних рахунків</a:t>
            </a:r>
            <a:endParaRPr lang="uk-UA" sz="3600" dirty="0">
              <a:solidFill>
                <a:schemeClr val="accent5">
                  <a:lumMod val="50000"/>
                </a:schemeClr>
              </a:solidFill>
              <a:latin typeface="+mn-lt"/>
            </a:endParaRPr>
          </a:p>
        </p:txBody>
      </p:sp>
    </p:spTree>
    <p:extLst>
      <p:ext uri="{BB962C8B-B14F-4D97-AF65-F5344CB8AC3E}">
        <p14:creationId xmlns:p14="http://schemas.microsoft.com/office/powerpoint/2010/main" val="419810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46573"/>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5" name="Заголовок 1"/>
          <p:cNvSpPr txBox="1">
            <a:spLocks/>
          </p:cNvSpPr>
          <p:nvPr/>
        </p:nvSpPr>
        <p:spPr>
          <a:xfrm>
            <a:off x="1839191" y="1046443"/>
            <a:ext cx="10414023" cy="74307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lvl="0" algn="ctr">
              <a:defRPr/>
            </a:pPr>
            <a:r>
              <a:rPr kumimoji="0" lang="uk-UA" sz="3200" b="1" i="0" u="none" strike="noStrike" kern="1200" cap="none" spc="0" normalizeH="0" baseline="0" noProof="0" dirty="0">
                <a:ln>
                  <a:noFill/>
                </a:ln>
                <a:solidFill>
                  <a:schemeClr val="accent5">
                    <a:lumMod val="50000"/>
                  </a:schemeClr>
                </a:solidFill>
                <a:effectLst/>
                <a:uLnTx/>
                <a:uFillTx/>
                <a:latin typeface="+mn-lt"/>
                <a:ea typeface="+mj-ea"/>
                <a:cs typeface="+mj-cs"/>
              </a:rPr>
              <a:t>Відкриття рахунків виборчого фонду </a:t>
            </a:r>
            <a:r>
              <a:rPr lang="uk-UA" sz="3200" dirty="0">
                <a:solidFill>
                  <a:schemeClr val="accent5">
                    <a:lumMod val="50000"/>
                  </a:schemeClr>
                </a:solidFill>
                <a:latin typeface="+mn-lt"/>
              </a:rPr>
              <a:t>місцевої організації політичної партії </a:t>
            </a:r>
            <a:endParaRPr kumimoji="0" lang="uk-UA" sz="3200" b="1" i="0" u="none" strike="noStrike" kern="1200" cap="none" spc="0" normalizeH="0" baseline="0" noProof="0" dirty="0">
              <a:ln>
                <a:noFill/>
              </a:ln>
              <a:solidFill>
                <a:schemeClr val="accent5">
                  <a:lumMod val="50000"/>
                </a:schemeClr>
              </a:solidFill>
              <a:effectLst/>
              <a:uLnTx/>
              <a:uFillTx/>
              <a:latin typeface="+mn-lt"/>
              <a:ea typeface="+mj-ea"/>
              <a:cs typeface="+mj-cs"/>
            </a:endParaRPr>
          </a:p>
        </p:txBody>
      </p:sp>
      <p:sp>
        <p:nvSpPr>
          <p:cNvPr id="16" name="Місце для вмісту 11"/>
          <p:cNvSpPr txBox="1">
            <a:spLocks/>
          </p:cNvSpPr>
          <p:nvPr/>
        </p:nvSpPr>
        <p:spPr>
          <a:xfrm>
            <a:off x="1203238" y="1888484"/>
            <a:ext cx="11656114" cy="982418"/>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0" kern="1200">
                <a:solidFill>
                  <a:schemeClr val="tx2">
                    <a:lumMod val="95000"/>
                    <a:lumOff val="5000"/>
                  </a:schemeClr>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Wingdings" charset="2"/>
              <a:buChar char="§"/>
              <a:defRPr sz="1800" kern="1200">
                <a:solidFill>
                  <a:schemeClr val="tx2">
                    <a:lumMod val="95000"/>
                    <a:lumOff val="5000"/>
                  </a:schemeClr>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chemeClr val="tx2">
                    <a:lumMod val="95000"/>
                    <a:lumOff val="5000"/>
                  </a:schemeClr>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tx2">
                    <a:lumMod val="95000"/>
                    <a:lumOff val="5000"/>
                  </a:schemeClr>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2">
                    <a:lumMod val="95000"/>
                    <a:lumOff val="5000"/>
                  </a:schemeClr>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defRPr/>
            </a:pPr>
            <a:r>
              <a:rPr lang="uk-UA" dirty="0">
                <a:solidFill>
                  <a:schemeClr val="accent5">
                    <a:lumMod val="50000"/>
                  </a:schemeClr>
                </a:solidFill>
              </a:rPr>
              <a:t>Місцева організація політичної партії відкриває </a:t>
            </a:r>
            <a:r>
              <a:rPr kumimoji="0" lang="uk-UA" b="0" i="0" u="none" strike="noStrike" kern="1200" cap="none" spc="0" normalizeH="0" baseline="0" noProof="0" dirty="0">
                <a:ln>
                  <a:noFill/>
                </a:ln>
                <a:solidFill>
                  <a:schemeClr val="accent5">
                    <a:lumMod val="50000"/>
                  </a:schemeClr>
                </a:solidFill>
                <a:effectLst/>
                <a:uLnTx/>
                <a:uFillTx/>
                <a:ea typeface="+mn-ea"/>
                <a:cs typeface="+mn-cs"/>
              </a:rPr>
              <a:t>в банку за власним вибором </a:t>
            </a:r>
            <a:r>
              <a:rPr kumimoji="0" lang="uk-UA" b="1" i="0" u="none" strike="noStrike" kern="1200" cap="none" spc="0" normalizeH="0" baseline="0" noProof="0" dirty="0">
                <a:ln>
                  <a:noFill/>
                </a:ln>
                <a:solidFill>
                  <a:schemeClr val="accent5">
                    <a:lumMod val="50000"/>
                  </a:schemeClr>
                </a:solidFill>
                <a:effectLst/>
                <a:uLnTx/>
                <a:uFillTx/>
                <a:ea typeface="+mn-ea"/>
                <a:cs typeface="+mn-cs"/>
              </a:rPr>
              <a:t>один накопичувальний </a:t>
            </a:r>
            <a:r>
              <a:rPr kumimoji="0" lang="uk-UA" b="0" i="0" u="none" strike="noStrike" kern="1200" cap="none" spc="0" normalizeH="0" baseline="0" noProof="0" dirty="0">
                <a:ln>
                  <a:noFill/>
                </a:ln>
                <a:solidFill>
                  <a:schemeClr val="accent5">
                    <a:lumMod val="50000"/>
                  </a:schemeClr>
                </a:solidFill>
                <a:effectLst/>
                <a:uLnTx/>
                <a:uFillTx/>
                <a:ea typeface="+mn-ea"/>
                <a:cs typeface="+mn-cs"/>
              </a:rPr>
              <a:t>рахунок виборчого фонду та </a:t>
            </a:r>
            <a:r>
              <a:rPr kumimoji="0" lang="uk-UA" b="1" i="0" u="none" strike="noStrike" kern="1200" cap="none" spc="0" normalizeH="0" baseline="0" noProof="0" dirty="0">
                <a:ln>
                  <a:noFill/>
                </a:ln>
                <a:solidFill>
                  <a:schemeClr val="accent5">
                    <a:lumMod val="50000"/>
                  </a:schemeClr>
                </a:solidFill>
                <a:effectLst/>
                <a:uLnTx/>
                <a:uFillTx/>
                <a:ea typeface="+mn-ea"/>
                <a:cs typeface="+mn-cs"/>
              </a:rPr>
              <a:t>не більше одного поточного</a:t>
            </a:r>
            <a:r>
              <a:rPr kumimoji="0" lang="uk-UA" b="0" i="0" u="none" strike="noStrike" kern="1200" cap="none" spc="0" normalizeH="0" baseline="0" noProof="0" dirty="0">
                <a:ln>
                  <a:noFill/>
                </a:ln>
                <a:solidFill>
                  <a:schemeClr val="accent5">
                    <a:lumMod val="50000"/>
                  </a:schemeClr>
                </a:solidFill>
                <a:effectLst/>
                <a:uLnTx/>
                <a:uFillTx/>
                <a:ea typeface="+mn-ea"/>
                <a:cs typeface="+mn-cs"/>
              </a:rPr>
              <a:t> рахунку для одного територіального виборчого округу в межах єдиного багатомандатного виборчого округу.</a:t>
            </a:r>
          </a:p>
          <a:p>
            <a:pPr marL="0" marR="0" lvl="0" indent="0" algn="l"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endParaRPr kumimoji="0" lang="uk-UA" sz="2000" b="0" i="0" u="none" strike="noStrike" kern="1200" cap="none" spc="0" normalizeH="0" baseline="0" noProof="0" dirty="0">
              <a:ln>
                <a:noFill/>
              </a:ln>
              <a:solidFill>
                <a:schemeClr val="accent5">
                  <a:lumMod val="50000"/>
                </a:schemeClr>
              </a:solidFill>
              <a:effectLst/>
              <a:uLnTx/>
              <a:uFillTx/>
              <a:ea typeface="+mn-ea"/>
              <a:cs typeface="+mn-cs"/>
            </a:endParaRPr>
          </a:p>
          <a:p>
            <a:pPr marL="0" marR="0" lvl="0" indent="0" algn="l"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endParaRPr kumimoji="0" lang="uk-UA" sz="2000" b="0"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2" name="Таблиця 1"/>
          <p:cNvGraphicFramePr>
            <a:graphicFrameLocks noGrp="1"/>
          </p:cNvGraphicFramePr>
          <p:nvPr>
            <p:extLst>
              <p:ext uri="{D42A27DB-BD31-4B8C-83A1-F6EECF244321}">
                <p14:modId xmlns:p14="http://schemas.microsoft.com/office/powerpoint/2010/main" val="1303967075"/>
              </p:ext>
            </p:extLst>
          </p:nvPr>
        </p:nvGraphicFramePr>
        <p:xfrm>
          <a:off x="1143000" y="2829488"/>
          <a:ext cx="11830050" cy="4206240"/>
        </p:xfrm>
        <a:graphic>
          <a:graphicData uri="http://schemas.openxmlformats.org/drawingml/2006/table">
            <a:tbl>
              <a:tblPr firstRow="1" bandRow="1">
                <a:tableStyleId>{2D5ABB26-0587-4C30-8999-92F81FD0307C}</a:tableStyleId>
              </a:tblPr>
              <a:tblGrid>
                <a:gridCol w="5915025">
                  <a:extLst>
                    <a:ext uri="{9D8B030D-6E8A-4147-A177-3AD203B41FA5}">
                      <a16:colId xmlns:a16="http://schemas.microsoft.com/office/drawing/2014/main" val="20000"/>
                    </a:ext>
                  </a:extLst>
                </a:gridCol>
                <a:gridCol w="5915025">
                  <a:extLst>
                    <a:ext uri="{9D8B030D-6E8A-4147-A177-3AD203B41FA5}">
                      <a16:colId xmlns:a16="http://schemas.microsoft.com/office/drawing/2014/main" val="20001"/>
                    </a:ext>
                  </a:extLst>
                </a:gridCol>
              </a:tblGrid>
              <a:tr h="3721738">
                <a:tc>
                  <a:txBody>
                    <a:bodyPr/>
                    <a:lstStyle/>
                    <a:p>
                      <a:r>
                        <a:rPr lang="uk-UA" sz="1800" b="1" dirty="0">
                          <a:solidFill>
                            <a:schemeClr val="accent5">
                              <a:lumMod val="50000"/>
                            </a:schemeClr>
                          </a:solidFill>
                        </a:rPr>
                        <a:t>Банк відкриває накопичувальний рахунок виборчого фонду місцевої організації політичної партії в такому порядку. Представник організації партії має:</a:t>
                      </a:r>
                    </a:p>
                    <a:p>
                      <a:r>
                        <a:rPr lang="uk-UA" sz="1800" dirty="0">
                          <a:solidFill>
                            <a:schemeClr val="accent5">
                              <a:lumMod val="50000"/>
                            </a:schemeClr>
                          </a:solidFill>
                        </a:rPr>
                        <a:t>1) пред'явити паспорт або інший документ, що посвідчує особу, документ, виданий відповідним контролюючим органом, що засвідчує реєстрацію фізичної особи - представника організації партії в Державному реєстрі фізичних осіб - платників податків та документ, що підтверджує його повноваження;</a:t>
                      </a:r>
                    </a:p>
                    <a:p>
                      <a:r>
                        <a:rPr lang="uk-UA" sz="1800" dirty="0">
                          <a:solidFill>
                            <a:schemeClr val="accent5">
                              <a:lumMod val="50000"/>
                            </a:schemeClr>
                          </a:solidFill>
                        </a:rPr>
                        <a:t>2) заповнити заяву про відкриття рахунку;</a:t>
                      </a:r>
                    </a:p>
                    <a:p>
                      <a:r>
                        <a:rPr lang="uk-UA" sz="1800" dirty="0">
                          <a:solidFill>
                            <a:schemeClr val="accent5">
                              <a:lumMod val="50000"/>
                            </a:schemeClr>
                          </a:solidFill>
                        </a:rPr>
                        <a:t>3) подати копію рішення територіальної виборчої комісії про реєстрацію кандидатів у депутати, уключених до єдиного виборчого списку організації партії, засвідчену територіальною виборчою комісією.</a:t>
                      </a:r>
                    </a:p>
                    <a:p>
                      <a:endParaRPr lang="uk-UA" sz="1800" dirty="0">
                        <a:solidFill>
                          <a:schemeClr val="accent5">
                            <a:lumMod val="50000"/>
                          </a:schemeClr>
                        </a:solidFill>
                      </a:endParaRPr>
                    </a:p>
                  </a:txBody>
                  <a:tcPr/>
                </a:tc>
                <a:tc>
                  <a:txBody>
                    <a:bodyPr/>
                    <a:lstStyle/>
                    <a:p>
                      <a:r>
                        <a:rPr lang="uk-UA" sz="1800" b="1" dirty="0">
                          <a:solidFill>
                            <a:schemeClr val="accent5">
                              <a:lumMod val="50000"/>
                            </a:schemeClr>
                          </a:solidFill>
                        </a:rPr>
                        <a:t>Банк відкриває поточний рахунок виборчого фонду місцевої організації політичної партії в такому порядку. Представник організації партії має:</a:t>
                      </a:r>
                    </a:p>
                    <a:p>
                      <a:r>
                        <a:rPr lang="uk-UA" sz="1800" dirty="0">
                          <a:solidFill>
                            <a:schemeClr val="accent5">
                              <a:lumMod val="50000"/>
                            </a:schemeClr>
                          </a:solidFill>
                        </a:rPr>
                        <a:t>1) пред'явити паспорт або інший документ, що посвідчує особу, документ, виданий відповідним контролюючим органом, що засвідчує реєстрацію фізичної особи - представника організації партії в Державному реєстрі фізичних осіб - платників податків та документ, що підтверджує його повноваження;</a:t>
                      </a:r>
                    </a:p>
                    <a:p>
                      <a:r>
                        <a:rPr lang="uk-UA" sz="1800" dirty="0">
                          <a:solidFill>
                            <a:schemeClr val="accent5">
                              <a:lumMod val="50000"/>
                            </a:schemeClr>
                          </a:solidFill>
                        </a:rPr>
                        <a:t>2) заповнити заяву про відкриття рахунку;</a:t>
                      </a:r>
                    </a:p>
                    <a:p>
                      <a:r>
                        <a:rPr lang="uk-UA" sz="1800" dirty="0">
                          <a:solidFill>
                            <a:schemeClr val="accent5">
                              <a:lumMod val="50000"/>
                            </a:schemeClr>
                          </a:solidFill>
                        </a:rPr>
                        <a:t>3) подати довідку банку про відкриття накопичувального рахунку виборчого фонду організації партії.</a:t>
                      </a:r>
                    </a:p>
                    <a:p>
                      <a:endParaRPr lang="uk-UA" sz="1800" dirty="0">
                        <a:solidFill>
                          <a:schemeClr val="accent5">
                            <a:lumMod val="50000"/>
                          </a:schemeClr>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538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4" name="Заголовок 1"/>
          <p:cNvSpPr txBox="1">
            <a:spLocks/>
          </p:cNvSpPr>
          <p:nvPr/>
        </p:nvSpPr>
        <p:spPr>
          <a:xfrm>
            <a:off x="1940966" y="1270729"/>
            <a:ext cx="10468614" cy="114586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800" b="1" i="0" u="none" strike="noStrike" kern="1200" cap="none" spc="0" normalizeH="0" baseline="0" noProof="0" dirty="0">
                <a:ln>
                  <a:noFill/>
                </a:ln>
                <a:solidFill>
                  <a:schemeClr val="accent5">
                    <a:lumMod val="50000"/>
                  </a:schemeClr>
                </a:solidFill>
                <a:effectLst/>
                <a:uLnTx/>
                <a:uFillTx/>
                <a:latin typeface="+mn-lt"/>
                <a:ea typeface="+mj-ea"/>
                <a:cs typeface="+mj-cs"/>
              </a:rPr>
              <a:t>Відкриття поточного рахунку виборчого фонду кандидата в депутати, кандидата на посаду сільського, селищного,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800" b="1" i="0" u="none" strike="noStrike" kern="1200" cap="none" spc="0" normalizeH="0" baseline="0" noProof="0" dirty="0">
                <a:ln>
                  <a:noFill/>
                </a:ln>
                <a:solidFill>
                  <a:schemeClr val="accent5">
                    <a:lumMod val="50000"/>
                  </a:schemeClr>
                </a:solidFill>
                <a:effectLst/>
                <a:uLnTx/>
                <a:uFillTx/>
                <a:latin typeface="+mn-lt"/>
                <a:ea typeface="+mj-ea"/>
                <a:cs typeface="+mj-cs"/>
              </a:rPr>
              <a:t>міського голови</a:t>
            </a:r>
          </a:p>
        </p:txBody>
      </p:sp>
      <p:sp>
        <p:nvSpPr>
          <p:cNvPr id="17" name="Місце для вмісту 2"/>
          <p:cNvSpPr txBox="1">
            <a:spLocks/>
          </p:cNvSpPr>
          <p:nvPr/>
        </p:nvSpPr>
        <p:spPr>
          <a:xfrm>
            <a:off x="1143000" y="2614888"/>
            <a:ext cx="11830050" cy="4374729"/>
          </a:xfrm>
          <a:prstGeom prst="rect">
            <a:avLst/>
          </a:prstGeom>
        </p:spPr>
        <p:txBody>
          <a:bodyPr vert="horz" lIns="0" tIns="0" rIns="0" bIns="0" rtlCol="0">
            <a:noAutofit/>
          </a:bodyPr>
          <a:lst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0" kern="1200">
                <a:solidFill>
                  <a:schemeClr val="tx2">
                    <a:lumMod val="95000"/>
                    <a:lumOff val="5000"/>
                  </a:schemeClr>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Wingdings" charset="2"/>
              <a:buChar char="§"/>
              <a:defRPr sz="1800" kern="1200">
                <a:solidFill>
                  <a:schemeClr val="tx2">
                    <a:lumMod val="95000"/>
                    <a:lumOff val="5000"/>
                  </a:schemeClr>
                </a:solidFill>
                <a:latin typeface="+mn-lt"/>
                <a:ea typeface="+mn-ea"/>
                <a:cs typeface="+mn-cs"/>
              </a:defRPr>
            </a:lvl2pPr>
            <a:lvl3pPr marL="252000" indent="-252000" algn="l" defTabSz="914400" rtl="0" eaLnBrk="1" latinLnBrk="0" hangingPunct="1">
              <a:lnSpc>
                <a:spcPct val="100000"/>
              </a:lnSpc>
              <a:spcBef>
                <a:spcPts val="600"/>
              </a:spcBef>
              <a:buClr>
                <a:srgbClr val="06318A"/>
              </a:buClr>
              <a:buSzPct val="70000"/>
              <a:buFont typeface="Arial" charset="0"/>
              <a:buChar char="•"/>
              <a:defRPr sz="1800" kern="1200">
                <a:solidFill>
                  <a:schemeClr val="tx2">
                    <a:lumMod val="95000"/>
                    <a:lumOff val="5000"/>
                  </a:schemeClr>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tx2">
                    <a:lumMod val="95000"/>
                    <a:lumOff val="5000"/>
                  </a:schemeClr>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2">
                    <a:lumMod val="95000"/>
                    <a:lumOff val="5000"/>
                  </a:schemeClr>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0" i="0" u="none" strike="noStrike" kern="1200" cap="none" spc="0" normalizeH="0" baseline="0" noProof="0" dirty="0">
                <a:ln>
                  <a:noFill/>
                </a:ln>
                <a:solidFill>
                  <a:schemeClr val="accent5">
                    <a:lumMod val="50000"/>
                  </a:schemeClr>
                </a:solidFill>
                <a:effectLst/>
                <a:uLnTx/>
                <a:uFillTx/>
                <a:ea typeface="+mn-ea"/>
                <a:cs typeface="+mn-cs"/>
              </a:rPr>
              <a:t>Кандидат у депутати, кандидат на посаду сільського, селищного, міського голови відкривають </a:t>
            </a:r>
            <a:r>
              <a:rPr kumimoji="0" lang="uk-UA" sz="2000" b="1" i="0" u="none" strike="noStrike" kern="1200" cap="none" spc="0" normalizeH="0" baseline="0" noProof="0" dirty="0">
                <a:ln>
                  <a:noFill/>
                </a:ln>
                <a:solidFill>
                  <a:schemeClr val="accent5">
                    <a:lumMod val="50000"/>
                  </a:schemeClr>
                </a:solidFill>
                <a:effectLst/>
                <a:uLnTx/>
                <a:uFillTx/>
                <a:ea typeface="+mn-ea"/>
                <a:cs typeface="+mn-cs"/>
              </a:rPr>
              <a:t>поточний рахунок виборчого фонду </a:t>
            </a:r>
            <a:r>
              <a:rPr kumimoji="0" lang="uk-UA" sz="2000" b="0" i="0" u="none" strike="noStrike" kern="1200" cap="none" spc="0" normalizeH="0" baseline="0" noProof="0" dirty="0">
                <a:ln>
                  <a:noFill/>
                </a:ln>
                <a:solidFill>
                  <a:schemeClr val="accent5">
                    <a:lumMod val="50000"/>
                  </a:schemeClr>
                </a:solidFill>
                <a:effectLst/>
                <a:uLnTx/>
                <a:uFillTx/>
                <a:ea typeface="+mn-ea"/>
                <a:cs typeface="+mn-cs"/>
              </a:rPr>
              <a:t>в банку за власним вибором у межах відповідного виборчого округу або на території відповідного села, селища, міста чи району.</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uk-UA" sz="900" b="1" i="0" u="none" strike="noStrike" kern="1200" cap="none" spc="0" normalizeH="0" baseline="0" noProof="0" dirty="0">
              <a:ln>
                <a:noFill/>
              </a:ln>
              <a:solidFill>
                <a:schemeClr val="accent5">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1" i="0" u="none" strike="noStrike" kern="1200" cap="none" spc="0" normalizeH="0" baseline="0" noProof="0" dirty="0">
                <a:ln>
                  <a:noFill/>
                </a:ln>
                <a:solidFill>
                  <a:schemeClr val="accent5">
                    <a:lumMod val="50000"/>
                  </a:schemeClr>
                </a:solidFill>
                <a:effectLst/>
                <a:uLnTx/>
                <a:uFillTx/>
                <a:ea typeface="+mn-ea"/>
                <a:cs typeface="+mn-cs"/>
              </a:rPr>
              <a:t>Банк відкриває поточний рахунок виборчого фонду кандидата в депутати, кандидата на посаду сільського, селищного, міського голови на підставі таких документів:</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0" i="0" u="none" strike="noStrike" kern="1200" cap="none" spc="0" normalizeH="0" baseline="0" noProof="0" dirty="0">
                <a:ln>
                  <a:noFill/>
                </a:ln>
                <a:solidFill>
                  <a:schemeClr val="accent5">
                    <a:lumMod val="50000"/>
                  </a:schemeClr>
                </a:solidFill>
                <a:effectLst/>
                <a:uLnTx/>
                <a:uFillTx/>
                <a:ea typeface="+mn-ea"/>
                <a:cs typeface="+mn-cs"/>
              </a:rPr>
              <a:t>1) паспорта або іншого документа, що посвідчує особу кандидата;</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0" i="0" u="none" strike="noStrike" kern="1200" cap="none" spc="0" normalizeH="0" baseline="0" noProof="0" dirty="0">
                <a:ln>
                  <a:noFill/>
                </a:ln>
                <a:solidFill>
                  <a:schemeClr val="accent5">
                    <a:lumMod val="50000"/>
                  </a:schemeClr>
                </a:solidFill>
                <a:effectLst/>
                <a:uLnTx/>
                <a:uFillTx/>
                <a:ea typeface="+mn-ea"/>
                <a:cs typeface="+mn-cs"/>
              </a:rPr>
              <a:t>2) документа, виданого контролюючим органом, що засвідчує реєстрацію фізичної особи - кандидата в Державному реєстрі фізичних осіб - платників податків;</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0" i="0" u="none" strike="noStrike" kern="1200" cap="none" spc="0" normalizeH="0" baseline="0" noProof="0" dirty="0">
                <a:ln>
                  <a:noFill/>
                </a:ln>
                <a:solidFill>
                  <a:schemeClr val="accent5">
                    <a:lumMod val="50000"/>
                  </a:schemeClr>
                </a:solidFill>
                <a:effectLst/>
                <a:uLnTx/>
                <a:uFillTx/>
                <a:ea typeface="+mn-ea"/>
                <a:cs typeface="+mn-cs"/>
              </a:rPr>
              <a:t>3) заяви про відкриття рахунку;</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uk-UA" sz="2000" b="0" i="0" u="none" strike="noStrike" kern="1200" cap="none" spc="0" normalizeH="0" baseline="0" noProof="0" dirty="0">
                <a:ln>
                  <a:noFill/>
                </a:ln>
                <a:solidFill>
                  <a:schemeClr val="accent5">
                    <a:lumMod val="50000"/>
                  </a:schemeClr>
                </a:solidFill>
                <a:effectLst/>
                <a:uLnTx/>
                <a:uFillTx/>
                <a:ea typeface="+mn-ea"/>
                <a:cs typeface="+mn-cs"/>
              </a:rPr>
              <a:t>4) копії рішення територіальної виборчої комісії про реєстрацію відповідного кандидата або про реєстрацію кандидатів у депутати, засвідченої територіальною виборчою комісією.</a:t>
            </a:r>
          </a:p>
          <a:p>
            <a:pPr marL="0" marR="0" lvl="0" indent="0" algn="l" defTabSz="914400" rtl="0" eaLnBrk="1" fontAlgn="auto" latinLnBrk="0" hangingPunct="1">
              <a:lnSpc>
                <a:spcPct val="100000"/>
              </a:lnSpc>
              <a:spcBef>
                <a:spcPts val="2400"/>
              </a:spcBef>
              <a:spcAft>
                <a:spcPts val="600"/>
              </a:spcAft>
              <a:buClrTx/>
              <a:buSzTx/>
              <a:buFont typeface="Arial" panose="020B0604020202020204" pitchFamily="34" charset="0"/>
              <a:buNone/>
              <a:tabLst/>
              <a:defRPr/>
            </a:pPr>
            <a:endParaRPr kumimoji="0" lang="uk-UA" sz="2000" b="0" i="0" u="none" strike="noStrike" kern="1200" cap="none" spc="0" normalizeH="0" baseline="0" noProof="0" dirty="0">
              <a:ln>
                <a:noFill/>
              </a:ln>
              <a:solidFill>
                <a:schemeClr val="accent5">
                  <a:lumMod val="50000"/>
                </a:schemeClr>
              </a:solidFill>
              <a:effectLst/>
              <a:uLnTx/>
              <a:uFillTx/>
              <a:ea typeface="+mn-ea"/>
              <a:cs typeface="+mn-cs"/>
            </a:endParaRPr>
          </a:p>
        </p:txBody>
      </p:sp>
    </p:spTree>
    <p:extLst>
      <p:ext uri="{BB962C8B-B14F-4D97-AF65-F5344CB8AC3E}">
        <p14:creationId xmlns:p14="http://schemas.microsoft.com/office/powerpoint/2010/main" val="425396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1"/>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3" name="Заголовок 1"/>
          <p:cNvSpPr txBox="1">
            <a:spLocks/>
          </p:cNvSpPr>
          <p:nvPr/>
        </p:nvSpPr>
        <p:spPr>
          <a:xfrm>
            <a:off x="2315144" y="1365322"/>
            <a:ext cx="10291193" cy="7200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uk-UA" sz="2800" b="1" i="0" u="none" strike="noStrike" kern="1200" cap="none" spc="0" normalizeH="0" baseline="0" noProof="0" dirty="0">
                <a:ln>
                  <a:noFill/>
                </a:ln>
                <a:solidFill>
                  <a:schemeClr val="accent5">
                    <a:lumMod val="50000"/>
                  </a:schemeClr>
                </a:solidFill>
                <a:effectLst/>
                <a:uLnTx/>
                <a:uFillTx/>
                <a:latin typeface="+mn-lt"/>
                <a:ea typeface="+mj-ea"/>
                <a:cs typeface="+mj-cs"/>
              </a:rPr>
              <a:t>Формування виборчого фонду</a:t>
            </a:r>
          </a:p>
        </p:txBody>
      </p:sp>
      <p:graphicFrame>
        <p:nvGraphicFramePr>
          <p:cNvPr id="15" name="Місце для вмісту 5"/>
          <p:cNvGraphicFramePr>
            <a:graphicFrameLocks/>
          </p:cNvGraphicFramePr>
          <p:nvPr>
            <p:extLst>
              <p:ext uri="{D42A27DB-BD31-4B8C-83A1-F6EECF244321}">
                <p14:modId xmlns:p14="http://schemas.microsoft.com/office/powerpoint/2010/main" val="233300674"/>
              </p:ext>
            </p:extLst>
          </p:nvPr>
        </p:nvGraphicFramePr>
        <p:xfrm>
          <a:off x="1734207" y="2242986"/>
          <a:ext cx="11019768" cy="4094752"/>
        </p:xfrm>
        <a:graphic>
          <a:graphicData uri="http://schemas.openxmlformats.org/drawingml/2006/table">
            <a:tbl>
              <a:tblPr firstRow="1" bandRow="1">
                <a:tableStyleId>{2D5ABB26-0587-4C30-8999-92F81FD0307C}</a:tableStyleId>
              </a:tblPr>
              <a:tblGrid>
                <a:gridCol w="3673256">
                  <a:extLst>
                    <a:ext uri="{9D8B030D-6E8A-4147-A177-3AD203B41FA5}">
                      <a16:colId xmlns:a16="http://schemas.microsoft.com/office/drawing/2014/main" val="20000"/>
                    </a:ext>
                  </a:extLst>
                </a:gridCol>
                <a:gridCol w="3673256">
                  <a:extLst>
                    <a:ext uri="{9D8B030D-6E8A-4147-A177-3AD203B41FA5}">
                      <a16:colId xmlns:a16="http://schemas.microsoft.com/office/drawing/2014/main" val="20001"/>
                    </a:ext>
                  </a:extLst>
                </a:gridCol>
                <a:gridCol w="3673256">
                  <a:extLst>
                    <a:ext uri="{9D8B030D-6E8A-4147-A177-3AD203B41FA5}">
                      <a16:colId xmlns:a16="http://schemas.microsoft.com/office/drawing/2014/main" val="20002"/>
                    </a:ext>
                  </a:extLst>
                </a:gridCol>
              </a:tblGrid>
              <a:tr h="4094752">
                <a:tc>
                  <a:txBody>
                    <a:bodyPr/>
                    <a:lstStyle/>
                    <a:p>
                      <a:r>
                        <a:rPr lang="uk-UA" sz="2000" b="1" dirty="0">
                          <a:solidFill>
                            <a:schemeClr val="accent5">
                              <a:lumMod val="50000"/>
                            </a:schemeClr>
                          </a:solidFill>
                          <a:latin typeface="+mn-lt"/>
                        </a:rPr>
                        <a:t>Виборчий фонд місцевої організації політичної партії  формується за рахунок:</a:t>
                      </a:r>
                    </a:p>
                    <a:p>
                      <a:endParaRPr lang="uk-UA" sz="2000" b="1" dirty="0">
                        <a:solidFill>
                          <a:schemeClr val="accent5">
                            <a:lumMod val="50000"/>
                          </a:schemeClr>
                        </a:solidFill>
                        <a:latin typeface="+mn-lt"/>
                      </a:endParaRPr>
                    </a:p>
                    <a:p>
                      <a:pPr marL="285750" indent="-285750">
                        <a:spcAft>
                          <a:spcPts val="600"/>
                        </a:spcAft>
                        <a:buFont typeface="Arial" panose="020B0604020202020204" pitchFamily="34" charset="0"/>
                        <a:buChar char="•"/>
                      </a:pPr>
                      <a:r>
                        <a:rPr lang="uk-UA" sz="2000" dirty="0">
                          <a:solidFill>
                            <a:schemeClr val="accent5">
                              <a:lumMod val="50000"/>
                            </a:schemeClr>
                          </a:solidFill>
                          <a:latin typeface="+mn-lt"/>
                        </a:rPr>
                        <a:t>власних коштів місцевої організації політичної партії;</a:t>
                      </a:r>
                    </a:p>
                    <a:p>
                      <a:pPr marL="285750" indent="-285750">
                        <a:spcAft>
                          <a:spcPts val="600"/>
                        </a:spcAft>
                        <a:buFont typeface="Arial" panose="020B0604020202020204" pitchFamily="34" charset="0"/>
                        <a:buChar char="•"/>
                      </a:pPr>
                      <a:r>
                        <a:rPr lang="uk-UA" sz="2000" dirty="0">
                          <a:solidFill>
                            <a:schemeClr val="accent5">
                              <a:lumMod val="50000"/>
                            </a:schemeClr>
                          </a:solidFill>
                          <a:latin typeface="+mn-lt"/>
                        </a:rPr>
                        <a:t>внесків кандидатів, включених до виборчого списку кандидатів у депутати від цієї організації партії;</a:t>
                      </a:r>
                    </a:p>
                    <a:p>
                      <a:pPr marL="285750" indent="-285750">
                        <a:spcAft>
                          <a:spcPts val="600"/>
                        </a:spcAft>
                        <a:buFont typeface="Arial" panose="020B0604020202020204" pitchFamily="34" charset="0"/>
                        <a:buChar char="•"/>
                      </a:pPr>
                      <a:r>
                        <a:rPr lang="uk-UA" sz="2000" dirty="0">
                          <a:solidFill>
                            <a:schemeClr val="accent5">
                              <a:lumMod val="50000"/>
                            </a:schemeClr>
                          </a:solidFill>
                          <a:latin typeface="+mn-lt"/>
                        </a:rPr>
                        <a:t>добровільних внесків фізичних осіб.</a:t>
                      </a:r>
                    </a:p>
                  </a:txBody>
                  <a:tcPr/>
                </a:tc>
                <a:tc>
                  <a:txBody>
                    <a:bodyPr/>
                    <a:lstStyle/>
                    <a:p>
                      <a:r>
                        <a:rPr lang="uk-UA" sz="2000" b="1" kern="1200" dirty="0">
                          <a:solidFill>
                            <a:schemeClr val="accent5">
                              <a:lumMod val="50000"/>
                            </a:schemeClr>
                          </a:solidFill>
                          <a:effectLst/>
                          <a:latin typeface="+mn-lt"/>
                        </a:rPr>
                        <a:t>Виборчий фонд кандидата, висунутого організацією партії, формується за рахунок:</a:t>
                      </a:r>
                    </a:p>
                    <a:p>
                      <a:endParaRPr lang="uk-UA" sz="2000" b="1" kern="1200" dirty="0">
                        <a:solidFill>
                          <a:schemeClr val="accent5">
                            <a:lumMod val="50000"/>
                          </a:schemeClr>
                        </a:solidFill>
                        <a:effectLst/>
                        <a:latin typeface="+mn-lt"/>
                      </a:endParaRPr>
                    </a:p>
                    <a:p>
                      <a:pPr marL="285750" indent="-285750">
                        <a:spcAft>
                          <a:spcPts val="600"/>
                        </a:spcAft>
                        <a:buFont typeface="Arial" panose="020B0604020202020204" pitchFamily="34" charset="0"/>
                        <a:buChar char="•"/>
                      </a:pPr>
                      <a:r>
                        <a:rPr lang="uk-UA" sz="2000" kern="1200" dirty="0">
                          <a:solidFill>
                            <a:schemeClr val="accent5">
                              <a:lumMod val="50000"/>
                            </a:schemeClr>
                          </a:solidFill>
                          <a:effectLst/>
                          <a:latin typeface="+mn-lt"/>
                        </a:rPr>
                        <a:t>власних коштів кандидата;</a:t>
                      </a:r>
                    </a:p>
                    <a:p>
                      <a:pPr marL="285750" indent="-285750">
                        <a:spcAft>
                          <a:spcPts val="600"/>
                        </a:spcAft>
                        <a:buFont typeface="Arial" panose="020B0604020202020204" pitchFamily="34" charset="0"/>
                        <a:buChar char="•"/>
                      </a:pPr>
                      <a:r>
                        <a:rPr lang="uk-UA" sz="2000" kern="1200" dirty="0">
                          <a:solidFill>
                            <a:schemeClr val="accent5">
                              <a:lumMod val="50000"/>
                            </a:schemeClr>
                          </a:solidFill>
                          <a:effectLst/>
                          <a:latin typeface="+mn-lt"/>
                        </a:rPr>
                        <a:t>добровільних внесків фізичних осіб;</a:t>
                      </a:r>
                    </a:p>
                    <a:p>
                      <a:pPr marL="285750" indent="-285750">
                        <a:spcAft>
                          <a:spcPts val="600"/>
                        </a:spcAft>
                        <a:buFont typeface="Arial" panose="020B0604020202020204" pitchFamily="34" charset="0"/>
                        <a:buChar char="•"/>
                      </a:pPr>
                      <a:r>
                        <a:rPr lang="uk-UA" sz="2000" kern="1200" dirty="0">
                          <a:solidFill>
                            <a:schemeClr val="accent5">
                              <a:lumMod val="50000"/>
                            </a:schemeClr>
                          </a:solidFill>
                          <a:effectLst/>
                          <a:latin typeface="+mn-lt"/>
                        </a:rPr>
                        <a:t>коштів відповідної організації партії.</a:t>
                      </a:r>
                    </a:p>
                    <a:p>
                      <a:endParaRPr lang="uk-UA" sz="2000" dirty="0">
                        <a:solidFill>
                          <a:schemeClr val="accent5">
                            <a:lumMod val="50000"/>
                          </a:schemeClr>
                        </a:solidFill>
                        <a:latin typeface="+mn-lt"/>
                      </a:endParaRPr>
                    </a:p>
                  </a:txBody>
                  <a:tcPr/>
                </a:tc>
                <a:tc>
                  <a:txBody>
                    <a:bodyPr/>
                    <a:lstStyle/>
                    <a:p>
                      <a:r>
                        <a:rPr lang="uk-UA" sz="2000" b="1" kern="1200" dirty="0">
                          <a:solidFill>
                            <a:schemeClr val="accent5">
                              <a:lumMod val="50000"/>
                            </a:schemeClr>
                          </a:solidFill>
                          <a:effectLst/>
                          <a:latin typeface="+mn-lt"/>
                        </a:rPr>
                        <a:t>Виборчий фонд кандидата, висунутого шляхом </a:t>
                      </a:r>
                      <a:r>
                        <a:rPr lang="uk-UA" sz="2000" b="1" kern="1200" dirty="0" err="1">
                          <a:solidFill>
                            <a:schemeClr val="accent5">
                              <a:lumMod val="50000"/>
                            </a:schemeClr>
                          </a:solidFill>
                          <a:effectLst/>
                          <a:latin typeface="+mn-lt"/>
                        </a:rPr>
                        <a:t>самовисування</a:t>
                      </a:r>
                      <a:r>
                        <a:rPr lang="uk-UA" sz="2000" b="1" kern="1200" dirty="0">
                          <a:solidFill>
                            <a:schemeClr val="accent5">
                              <a:lumMod val="50000"/>
                            </a:schemeClr>
                          </a:solidFill>
                          <a:effectLst/>
                          <a:latin typeface="+mn-lt"/>
                        </a:rPr>
                        <a:t>, формується за рахунок:</a:t>
                      </a:r>
                    </a:p>
                    <a:p>
                      <a:pPr marL="285750" indent="-285750">
                        <a:spcAft>
                          <a:spcPts val="600"/>
                        </a:spcAft>
                        <a:buFont typeface="Arial" panose="020B0604020202020204" pitchFamily="34" charset="0"/>
                        <a:buChar char="•"/>
                      </a:pPr>
                      <a:r>
                        <a:rPr lang="uk-UA" sz="2000" kern="1200" dirty="0">
                          <a:solidFill>
                            <a:schemeClr val="accent5">
                              <a:lumMod val="50000"/>
                            </a:schemeClr>
                          </a:solidFill>
                          <a:effectLst/>
                          <a:latin typeface="+mn-lt"/>
                        </a:rPr>
                        <a:t>власних коштів кандидата;</a:t>
                      </a:r>
                    </a:p>
                    <a:p>
                      <a:pPr marL="285750" indent="-285750">
                        <a:spcAft>
                          <a:spcPts val="600"/>
                        </a:spcAft>
                        <a:buFont typeface="Arial" panose="020B0604020202020204" pitchFamily="34" charset="0"/>
                        <a:buChar char="•"/>
                      </a:pPr>
                      <a:r>
                        <a:rPr lang="uk-UA" sz="2000" kern="1200" dirty="0">
                          <a:solidFill>
                            <a:schemeClr val="accent5">
                              <a:lumMod val="50000"/>
                            </a:schemeClr>
                          </a:solidFill>
                          <a:effectLst/>
                          <a:latin typeface="+mn-lt"/>
                        </a:rPr>
                        <a:t>добровільних внесків фізичних осіб.</a:t>
                      </a:r>
                    </a:p>
                    <a:p>
                      <a:endParaRPr lang="uk-UA" sz="2000" dirty="0">
                        <a:solidFill>
                          <a:schemeClr val="accent5">
                            <a:lumMod val="50000"/>
                          </a:schemeClr>
                        </a:solidFill>
                        <a:latin typeface="+mn-lt"/>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2697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Рисунок 32">
            <a:extLst>
              <a:ext uri="{FF2B5EF4-FFF2-40B4-BE49-F238E27FC236}">
                <a16:creationId xmlns:a16="http://schemas.microsoft.com/office/drawing/2014/main" id="{3025B6F7-5560-4A40-A560-6C9B740F9620}"/>
              </a:ext>
            </a:extLst>
          </p:cNvPr>
          <p:cNvPicPr>
            <a:picLocks noChangeAspect="1"/>
          </p:cNvPicPr>
          <p:nvPr/>
        </p:nvPicPr>
        <p:blipFill>
          <a:blip r:embed="rId3"/>
          <a:stretch>
            <a:fillRect/>
          </a:stretch>
        </p:blipFill>
        <p:spPr>
          <a:xfrm>
            <a:off x="0" y="-77002"/>
            <a:ext cx="14097000" cy="7934325"/>
          </a:xfrm>
          <a:prstGeom prst="rect">
            <a:avLst/>
          </a:prstGeom>
        </p:spPr>
      </p:pic>
      <p:grpSp>
        <p:nvGrpSpPr>
          <p:cNvPr id="25" name="Группа 24">
            <a:extLst>
              <a:ext uri="{FF2B5EF4-FFF2-40B4-BE49-F238E27FC236}">
                <a16:creationId xmlns:a16="http://schemas.microsoft.com/office/drawing/2014/main" id="{F637A477-EBFF-4F5B-A890-BF46F5869691}"/>
              </a:ext>
            </a:extLst>
          </p:cNvPr>
          <p:cNvGrpSpPr/>
          <p:nvPr/>
        </p:nvGrpSpPr>
        <p:grpSpPr>
          <a:xfrm>
            <a:off x="11201400" y="7081838"/>
            <a:ext cx="1771650" cy="295275"/>
            <a:chOff x="11201400" y="7081838"/>
            <a:chExt cx="1771650" cy="295275"/>
          </a:xfrm>
        </p:grpSpPr>
        <p:pic>
          <p:nvPicPr>
            <p:cNvPr id="26" name="Object 4" descr="preencoded.png">
              <a:extLst>
                <a:ext uri="{FF2B5EF4-FFF2-40B4-BE49-F238E27FC236}">
                  <a16:creationId xmlns:a16="http://schemas.microsoft.com/office/drawing/2014/main" id="{1796BC4E-933F-4B1C-AAA3-680595962A1C}"/>
                </a:ext>
              </a:extLst>
            </p:cNvPr>
            <p:cNvPicPr>
              <a:picLocks noChangeAspect="1"/>
            </p:cNvPicPr>
            <p:nvPr/>
          </p:nvPicPr>
          <p:blipFill>
            <a:blip r:embed="rId4"/>
            <a:stretch>
              <a:fillRect/>
            </a:stretch>
          </p:blipFill>
          <p:spPr>
            <a:xfrm>
              <a:off x="11201400" y="7081838"/>
              <a:ext cx="1771650" cy="295275"/>
            </a:xfrm>
            <a:prstGeom prst="rect">
              <a:avLst/>
            </a:prstGeom>
          </p:spPr>
        </p:pic>
        <p:sp>
          <p:nvSpPr>
            <p:cNvPr id="27" name="Object 10">
              <a:extLst>
                <a:ext uri="{FF2B5EF4-FFF2-40B4-BE49-F238E27FC236}">
                  <a16:creationId xmlns:a16="http://schemas.microsoft.com/office/drawing/2014/main" id="{8A2ACEDF-4462-4776-9835-A8C8FC4D5731}"/>
                </a:ext>
              </a:extLst>
            </p:cNvPr>
            <p:cNvSpPr/>
            <p:nvPr/>
          </p:nvSpPr>
          <p:spPr>
            <a:xfrm>
              <a:off x="11998642" y="7110413"/>
              <a:ext cx="607695" cy="23812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Далі</a:t>
              </a:r>
              <a:endParaRPr lang="en-US" dirty="0"/>
            </a:p>
          </p:txBody>
        </p:sp>
      </p:grpSp>
      <p:grpSp>
        <p:nvGrpSpPr>
          <p:cNvPr id="28" name="Группа 27">
            <a:extLst>
              <a:ext uri="{FF2B5EF4-FFF2-40B4-BE49-F238E27FC236}">
                <a16:creationId xmlns:a16="http://schemas.microsoft.com/office/drawing/2014/main" id="{AB877948-70D7-4D7F-BCBF-B438CCC62197}"/>
              </a:ext>
            </a:extLst>
          </p:cNvPr>
          <p:cNvGrpSpPr/>
          <p:nvPr/>
        </p:nvGrpSpPr>
        <p:grpSpPr>
          <a:xfrm>
            <a:off x="1143000" y="7081838"/>
            <a:ext cx="1227773" cy="295275"/>
            <a:chOff x="1143000" y="7081838"/>
            <a:chExt cx="1227773" cy="295275"/>
          </a:xfrm>
        </p:grpSpPr>
        <p:pic>
          <p:nvPicPr>
            <p:cNvPr id="29" name="Object 5" descr="preencoded.png">
              <a:extLst>
                <a:ext uri="{FF2B5EF4-FFF2-40B4-BE49-F238E27FC236}">
                  <a16:creationId xmlns:a16="http://schemas.microsoft.com/office/drawing/2014/main" id="{FB480D2C-A04C-476B-B413-E878DAC70D25}"/>
                </a:ext>
              </a:extLst>
            </p:cNvPr>
            <p:cNvPicPr>
              <a:picLocks noChangeAspect="1"/>
            </p:cNvPicPr>
            <p:nvPr/>
          </p:nvPicPr>
          <p:blipFill>
            <a:blip r:embed="rId5"/>
            <a:stretch>
              <a:fillRect/>
            </a:stretch>
          </p:blipFill>
          <p:spPr>
            <a:xfrm>
              <a:off x="1143000" y="7081838"/>
              <a:ext cx="1209675" cy="295275"/>
            </a:xfrm>
            <a:prstGeom prst="rect">
              <a:avLst/>
            </a:prstGeom>
          </p:spPr>
        </p:pic>
        <p:sp>
          <p:nvSpPr>
            <p:cNvPr id="30" name="Object 11">
              <a:extLst>
                <a:ext uri="{FF2B5EF4-FFF2-40B4-BE49-F238E27FC236}">
                  <a16:creationId xmlns:a16="http://schemas.microsoft.com/office/drawing/2014/main" id="{5D031F7F-592A-40BE-98DF-3E2B6B0248BC}"/>
                </a:ext>
              </a:extLst>
            </p:cNvPr>
            <p:cNvSpPr/>
            <p:nvPr/>
          </p:nvSpPr>
          <p:spPr>
            <a:xfrm>
              <a:off x="1543050" y="7153275"/>
              <a:ext cx="827723" cy="219075"/>
            </a:xfrm>
            <a:prstGeom prst="rect">
              <a:avLst/>
            </a:prstGeom>
            <a:noFill/>
          </p:spPr>
          <p:txBody>
            <a:bodyPr wrap="square" lIns="0" tIns="0" rIns="0" bIns="0" rtlCol="0" anchor="ctr"/>
            <a:lstStyle/>
            <a:p>
              <a:r>
                <a:rPr lang="en-US" sz="2000" dirty="0">
                  <a:solidFill>
                    <a:srgbClr val="263238"/>
                  </a:solidFill>
                  <a:latin typeface="KyivType Sans Regular-" pitchFamily="34" charset="0"/>
                  <a:ea typeface="KyivType Sans Regular-" pitchFamily="34" charset="-122"/>
                  <a:cs typeface="KyivType Sans Regular-" pitchFamily="34" charset="-120"/>
                </a:rPr>
                <a:t>Назад</a:t>
              </a:r>
              <a:endParaRPr lang="en-US" dirty="0"/>
            </a:p>
          </p:txBody>
        </p:sp>
      </p:grpSp>
      <p:sp>
        <p:nvSpPr>
          <p:cNvPr id="24" name="Управляющая кнопка: &quot;Назад&quot; или &quot;Предыдущий&quot; 23">
            <a:hlinkClick r:id="" action="ppaction://hlinkshowjump?jump=previousslide" highlightClick="1"/>
            <a:extLst>
              <a:ext uri="{FF2B5EF4-FFF2-40B4-BE49-F238E27FC236}">
                <a16:creationId xmlns:a16="http://schemas.microsoft.com/office/drawing/2014/main" id="{5F69CDF7-1A29-4A6E-A478-EBF7A0A410DC}"/>
              </a:ext>
            </a:extLst>
          </p:cNvPr>
          <p:cNvSpPr/>
          <p:nvPr/>
        </p:nvSpPr>
        <p:spPr>
          <a:xfrm>
            <a:off x="904009" y="6791324"/>
            <a:ext cx="1870364" cy="908340"/>
          </a:xfrm>
          <a:prstGeom prst="actionButtonBackPrevious">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31" name="Управляющая кнопка: &quot;Вперед&quot; или &quot;Следующий&quot; 30">
            <a:hlinkClick r:id="" action="ppaction://hlinkshowjump?jump=nextslide" highlightClick="1"/>
            <a:extLst>
              <a:ext uri="{FF2B5EF4-FFF2-40B4-BE49-F238E27FC236}">
                <a16:creationId xmlns:a16="http://schemas.microsoft.com/office/drawing/2014/main" id="{5A68F6DF-F27B-4646-9C69-3C61D457ED76}"/>
              </a:ext>
            </a:extLst>
          </p:cNvPr>
          <p:cNvSpPr/>
          <p:nvPr/>
        </p:nvSpPr>
        <p:spPr>
          <a:xfrm>
            <a:off x="11700164" y="6989617"/>
            <a:ext cx="1612698" cy="546389"/>
          </a:xfrm>
          <a:prstGeom prst="actionButtonForwardNex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ru-RU"/>
          </a:p>
        </p:txBody>
      </p:sp>
      <p:sp>
        <p:nvSpPr>
          <p:cNvPr id="14" name="Заголовок 1"/>
          <p:cNvSpPr txBox="1">
            <a:spLocks/>
          </p:cNvSpPr>
          <p:nvPr/>
        </p:nvSpPr>
        <p:spPr>
          <a:xfrm>
            <a:off x="2315144" y="1390577"/>
            <a:ext cx="10291193" cy="49500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b="1" kern="1200">
                <a:solidFill>
                  <a:srgbClr val="06318A"/>
                </a:solidFill>
                <a:latin typeface="+mj-lt"/>
                <a:ea typeface="+mj-ea"/>
                <a:cs typeface="+mj-cs"/>
              </a:defRPr>
            </a:lvl1pPr>
          </a:lstStyle>
          <a:p>
            <a:pPr algn="ctr"/>
            <a:r>
              <a:rPr lang="uk-UA" dirty="0">
                <a:solidFill>
                  <a:schemeClr val="accent5">
                    <a:lumMod val="50000"/>
                  </a:schemeClr>
                </a:solidFill>
                <a:latin typeface="+mn-lt"/>
              </a:rPr>
              <a:t>Формування виборчого фонду</a:t>
            </a:r>
          </a:p>
        </p:txBody>
      </p:sp>
      <p:graphicFrame>
        <p:nvGraphicFramePr>
          <p:cNvPr id="16" name="Місце для вмісту 5"/>
          <p:cNvGraphicFramePr>
            <a:graphicFrameLocks/>
          </p:cNvGraphicFramePr>
          <p:nvPr>
            <p:extLst>
              <p:ext uri="{D42A27DB-BD31-4B8C-83A1-F6EECF244321}">
                <p14:modId xmlns:p14="http://schemas.microsoft.com/office/powerpoint/2010/main" val="457887036"/>
              </p:ext>
            </p:extLst>
          </p:nvPr>
        </p:nvGraphicFramePr>
        <p:xfrm>
          <a:off x="1424539" y="2143454"/>
          <a:ext cx="11181798" cy="4493838"/>
        </p:xfrm>
        <a:graphic>
          <a:graphicData uri="http://schemas.openxmlformats.org/drawingml/2006/table">
            <a:tbl>
              <a:tblPr firstRow="1" bandRow="1">
                <a:tableStyleId>{2D5ABB26-0587-4C30-8999-92F81FD0307C}</a:tableStyleId>
              </a:tblPr>
              <a:tblGrid>
                <a:gridCol w="11181798">
                  <a:extLst>
                    <a:ext uri="{9D8B030D-6E8A-4147-A177-3AD203B41FA5}">
                      <a16:colId xmlns:a16="http://schemas.microsoft.com/office/drawing/2014/main" val="20000"/>
                    </a:ext>
                  </a:extLst>
                </a:gridCol>
              </a:tblGrid>
              <a:tr h="2040198">
                <a:tc>
                  <a:txBody>
                    <a:bodyPr/>
                    <a:lstStyle/>
                    <a:p>
                      <a:r>
                        <a:rPr lang="uk-UA" sz="2000" b="1" dirty="0">
                          <a:solidFill>
                            <a:schemeClr val="accent5">
                              <a:lumMod val="50000"/>
                            </a:schemeClr>
                          </a:solidFill>
                        </a:rPr>
                        <a:t>Забороняється робити добровільні внески до виборчого фонду:</a:t>
                      </a:r>
                    </a:p>
                    <a:p>
                      <a:pPr>
                        <a:spcAft>
                          <a:spcPts val="600"/>
                        </a:spcAft>
                      </a:pPr>
                      <a:r>
                        <a:rPr lang="uk-UA" sz="2000" dirty="0">
                          <a:solidFill>
                            <a:schemeClr val="accent5">
                              <a:lumMod val="50000"/>
                            </a:schemeClr>
                          </a:solidFill>
                        </a:rPr>
                        <a:t>1) іноземцям та особам без громадянства;</a:t>
                      </a:r>
                    </a:p>
                    <a:p>
                      <a:pPr>
                        <a:spcAft>
                          <a:spcPts val="600"/>
                        </a:spcAft>
                      </a:pPr>
                      <a:r>
                        <a:rPr lang="uk-UA" sz="2000" dirty="0">
                          <a:solidFill>
                            <a:schemeClr val="accent5">
                              <a:lumMod val="50000"/>
                            </a:schemeClr>
                          </a:solidFill>
                        </a:rPr>
                        <a:t>2) анонімним жертводавцям (без зазначення у платіжному документі відомостей про прізвище, власне ім'я (усі власні імена) та по батькові (за наявності), дату народження та адресу місця проживання громадянина);</a:t>
                      </a:r>
                    </a:p>
                    <a:p>
                      <a:pPr>
                        <a:spcAft>
                          <a:spcPts val="600"/>
                        </a:spcAft>
                      </a:pPr>
                      <a:r>
                        <a:rPr lang="uk-UA" sz="2000" dirty="0">
                          <a:solidFill>
                            <a:schemeClr val="accent5">
                              <a:lumMod val="50000"/>
                            </a:schemeClr>
                          </a:solidFill>
                        </a:rPr>
                        <a:t>3) юридичним особам, їх філіям і представництвам.</a:t>
                      </a:r>
                    </a:p>
                    <a:p>
                      <a:endParaRPr lang="uk-UA" sz="2000" dirty="0">
                        <a:solidFill>
                          <a:schemeClr val="accent5">
                            <a:lumMod val="50000"/>
                          </a:schemeClr>
                        </a:solidFill>
                      </a:endParaRPr>
                    </a:p>
                  </a:txBody>
                  <a:tcPr/>
                </a:tc>
                <a:extLst>
                  <a:ext uri="{0D108BD9-81ED-4DB2-BD59-A6C34878D82A}">
                    <a16:rowId xmlns:a16="http://schemas.microsoft.com/office/drawing/2014/main" val="10000"/>
                  </a:ext>
                </a:extLst>
              </a:tr>
              <a:tr h="2040198">
                <a:tc>
                  <a:txBody>
                    <a:bodyPr/>
                    <a:lstStyle/>
                    <a:p>
                      <a:pPr>
                        <a:spcAft>
                          <a:spcPts val="600"/>
                        </a:spcAft>
                      </a:pPr>
                      <a:r>
                        <a:rPr lang="uk-UA" sz="2000" b="1" dirty="0">
                          <a:solidFill>
                            <a:schemeClr val="accent5">
                              <a:lumMod val="50000"/>
                            </a:schemeClr>
                          </a:solidFill>
                        </a:rPr>
                        <a:t>Власні</a:t>
                      </a:r>
                      <a:r>
                        <a:rPr lang="uk-UA" sz="2000" dirty="0">
                          <a:solidFill>
                            <a:schemeClr val="accent5">
                              <a:lumMod val="50000"/>
                            </a:schemeClr>
                          </a:solidFill>
                        </a:rPr>
                        <a:t> </a:t>
                      </a:r>
                      <a:r>
                        <a:rPr lang="uk-UA" sz="2000" b="1" dirty="0">
                          <a:solidFill>
                            <a:schemeClr val="accent5">
                              <a:lumMod val="50000"/>
                            </a:schemeClr>
                          </a:solidFill>
                        </a:rPr>
                        <a:t>кошти</a:t>
                      </a:r>
                      <a:r>
                        <a:rPr lang="uk-UA" sz="2000" dirty="0">
                          <a:solidFill>
                            <a:schemeClr val="accent5">
                              <a:lumMod val="50000"/>
                            </a:schemeClr>
                          </a:solidFill>
                        </a:rPr>
                        <a:t> </a:t>
                      </a:r>
                      <a:r>
                        <a:rPr lang="uk-UA" sz="2000" b="1" dirty="0">
                          <a:solidFill>
                            <a:schemeClr val="accent5">
                              <a:lumMod val="50000"/>
                            </a:schemeClr>
                          </a:solidFill>
                        </a:rPr>
                        <a:t>місцевої організації політичної партії</a:t>
                      </a:r>
                      <a:r>
                        <a:rPr lang="uk-UA" sz="2000" dirty="0">
                          <a:solidFill>
                            <a:schemeClr val="accent5">
                              <a:lumMod val="50000"/>
                            </a:schemeClr>
                          </a:solidFill>
                        </a:rPr>
                        <a:t>, </a:t>
                      </a:r>
                      <a:r>
                        <a:rPr lang="uk-UA" sz="2000" b="1" dirty="0">
                          <a:solidFill>
                            <a:schemeClr val="accent5">
                              <a:lumMod val="50000"/>
                            </a:schemeClr>
                          </a:solidFill>
                        </a:rPr>
                        <a:t>кандидата</a:t>
                      </a:r>
                      <a:r>
                        <a:rPr lang="uk-UA" sz="2000" dirty="0">
                          <a:solidFill>
                            <a:schemeClr val="accent5">
                              <a:lumMod val="50000"/>
                            </a:schemeClr>
                          </a:solidFill>
                        </a:rPr>
                        <a:t>, які перераховуються на рахунок виборчого фонду, </a:t>
                      </a:r>
                      <a:r>
                        <a:rPr lang="uk-UA" sz="2000" b="1" dirty="0">
                          <a:solidFill>
                            <a:schemeClr val="accent5">
                              <a:lumMod val="50000"/>
                            </a:schemeClr>
                          </a:solidFill>
                        </a:rPr>
                        <a:t>не</a:t>
                      </a:r>
                      <a:r>
                        <a:rPr lang="uk-UA" sz="2000" dirty="0">
                          <a:solidFill>
                            <a:schemeClr val="accent5">
                              <a:lumMod val="50000"/>
                            </a:schemeClr>
                          </a:solidFill>
                        </a:rPr>
                        <a:t> </a:t>
                      </a:r>
                      <a:r>
                        <a:rPr lang="uk-UA" sz="2000" b="1" dirty="0">
                          <a:solidFill>
                            <a:schemeClr val="accent5">
                              <a:lumMod val="50000"/>
                            </a:schemeClr>
                          </a:solidFill>
                        </a:rPr>
                        <a:t>підлягають</a:t>
                      </a:r>
                      <a:r>
                        <a:rPr lang="uk-UA" sz="2000" dirty="0">
                          <a:solidFill>
                            <a:schemeClr val="accent5">
                              <a:lumMod val="50000"/>
                            </a:schemeClr>
                          </a:solidFill>
                        </a:rPr>
                        <a:t> </a:t>
                      </a:r>
                      <a:r>
                        <a:rPr lang="uk-UA" sz="2000" b="1" dirty="0">
                          <a:solidFill>
                            <a:schemeClr val="accent5">
                              <a:lumMod val="50000"/>
                            </a:schemeClr>
                          </a:solidFill>
                        </a:rPr>
                        <a:t>обмеженням</a:t>
                      </a:r>
                      <a:r>
                        <a:rPr lang="uk-UA" sz="2000" dirty="0">
                          <a:solidFill>
                            <a:schemeClr val="accent5">
                              <a:lumMod val="50000"/>
                            </a:schemeClr>
                          </a:solidFill>
                        </a:rPr>
                        <a:t> за сумою і кількістю перерахувань.</a:t>
                      </a:r>
                    </a:p>
                    <a:p>
                      <a:pPr algn="l"/>
                      <a:r>
                        <a:rPr lang="uk-UA" sz="2000" dirty="0">
                          <a:solidFill>
                            <a:schemeClr val="accent5">
                              <a:lumMod val="50000"/>
                            </a:schemeClr>
                          </a:solidFill>
                        </a:rPr>
                        <a:t>Розмір </a:t>
                      </a:r>
                      <a:r>
                        <a:rPr lang="uk-UA" sz="2000" b="1" dirty="0">
                          <a:solidFill>
                            <a:schemeClr val="accent5">
                              <a:lumMod val="50000"/>
                            </a:schemeClr>
                          </a:solidFill>
                        </a:rPr>
                        <a:t>добровільного внеску однієї фізичної особи </a:t>
                      </a:r>
                      <a:r>
                        <a:rPr lang="uk-UA" sz="2000" dirty="0">
                          <a:solidFill>
                            <a:schemeClr val="accent5">
                              <a:lumMod val="50000"/>
                            </a:schemeClr>
                          </a:solidFill>
                        </a:rPr>
                        <a:t>до одного виборчого фонду </a:t>
                      </a:r>
                      <a:r>
                        <a:rPr lang="uk-UA" sz="2000" b="1" dirty="0">
                          <a:solidFill>
                            <a:schemeClr val="accent5">
                              <a:lumMod val="50000"/>
                            </a:schemeClr>
                          </a:solidFill>
                        </a:rPr>
                        <a:t>не може перевищувати </a:t>
                      </a:r>
                      <a:r>
                        <a:rPr lang="uk-UA" sz="2000" dirty="0">
                          <a:solidFill>
                            <a:schemeClr val="accent5">
                              <a:lumMod val="50000"/>
                            </a:schemeClr>
                          </a:solidFill>
                        </a:rPr>
                        <a:t>десяти розмірів мінімальної заробітної плати </a:t>
                      </a:r>
                      <a:br>
                        <a:rPr lang="uk-UA" sz="2000" dirty="0">
                          <a:solidFill>
                            <a:schemeClr val="accent5">
                              <a:lumMod val="50000"/>
                            </a:schemeClr>
                          </a:solidFill>
                        </a:rPr>
                      </a:br>
                      <a:r>
                        <a:rPr lang="uk-UA" sz="2000" dirty="0">
                          <a:solidFill>
                            <a:schemeClr val="accent5">
                              <a:lumMod val="50000"/>
                            </a:schemeClr>
                          </a:solidFill>
                        </a:rPr>
                        <a:t>(з 1 січня до 30 вересня 2022 року </a:t>
                      </a:r>
                      <a:r>
                        <a:rPr lang="uk-UA" sz="2000" b="1" dirty="0">
                          <a:solidFill>
                            <a:schemeClr val="accent5">
                              <a:lumMod val="50000"/>
                            </a:schemeClr>
                          </a:solidFill>
                        </a:rPr>
                        <a:t>– 65 000 грн</a:t>
                      </a:r>
                      <a:r>
                        <a:rPr lang="uk-UA" sz="2000" dirty="0">
                          <a:solidFill>
                            <a:schemeClr val="accent5">
                              <a:lumMod val="50000"/>
                            </a:schemeClr>
                          </a:solidFill>
                        </a:rPr>
                        <a:t>, із 1 жовтня до 31 грудня 2022 року – </a:t>
                      </a:r>
                      <a:r>
                        <a:rPr lang="uk-UA" sz="2000" b="1" dirty="0">
                          <a:solidFill>
                            <a:schemeClr val="accent5">
                              <a:lumMod val="50000"/>
                            </a:schemeClr>
                          </a:solidFill>
                        </a:rPr>
                        <a:t>67 000 грн</a:t>
                      </a:r>
                      <a:r>
                        <a:rPr lang="uk-UA" sz="2000" dirty="0">
                          <a:solidFill>
                            <a:schemeClr val="accent5">
                              <a:lumMod val="50000"/>
                            </a:schemeClr>
                          </a:solidFill>
                        </a:rPr>
                        <a: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517999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id="{D3E6FC1E-B528-4DAA-9723-7C17D192F5B0}" vid="{5E13D883-D163-448D-B9A7-98994BB88868}"/>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макет</Template>
  <TotalTime>290</TotalTime>
  <Words>1633</Words>
  <Application>Microsoft Office PowerPoint</Application>
  <PresentationFormat>Довільний</PresentationFormat>
  <Paragraphs>150</Paragraphs>
  <Slides>17</Slides>
  <Notes>16</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17</vt:i4>
      </vt:variant>
    </vt:vector>
  </HeadingPairs>
  <TitlesOfParts>
    <vt:vector size="24" baseType="lpstr">
      <vt:lpstr>Arial</vt:lpstr>
      <vt:lpstr>Calibri</vt:lpstr>
      <vt:lpstr>Calibri Light</vt:lpstr>
      <vt:lpstr>KyivType Sans Regular</vt:lpstr>
      <vt:lpstr>KyivType Sans Regular-</vt:lpstr>
      <vt:lpstr>Symbol</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subject>PptxGenJS Presentation</dc:subject>
  <dc:creator>Вовк Т.І.</dc:creator>
  <cp:lastModifiedBy>Гнилянська Т. П.</cp:lastModifiedBy>
  <cp:revision>15</cp:revision>
  <cp:lastPrinted>2022-02-18T13:38:24Z</cp:lastPrinted>
  <dcterms:created xsi:type="dcterms:W3CDTF">2020-09-25T08:59:40Z</dcterms:created>
  <dcterms:modified xsi:type="dcterms:W3CDTF">2022-02-18T13:41:16Z</dcterms:modified>
</cp:coreProperties>
</file>